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4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1" r:id="rId2"/>
    <p:sldMasterId id="2147483678" r:id="rId3"/>
    <p:sldMasterId id="2147483684" r:id="rId4"/>
    <p:sldMasterId id="2147483690" r:id="rId5"/>
  </p:sldMasterIdLst>
  <p:notesMasterIdLst>
    <p:notesMasterId r:id="rId15"/>
  </p:notesMasterIdLst>
  <p:sldIdLst>
    <p:sldId id="257" r:id="rId6"/>
    <p:sldId id="311" r:id="rId7"/>
    <p:sldId id="312" r:id="rId8"/>
    <p:sldId id="313" r:id="rId9"/>
    <p:sldId id="285" r:id="rId10"/>
    <p:sldId id="298" r:id="rId11"/>
    <p:sldId id="314" r:id="rId12"/>
    <p:sldId id="303" r:id="rId13"/>
    <p:sldId id="315" r:id="rId14"/>
  </p:sldIdLst>
  <p:sldSz cx="9901238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40">
          <p15:clr>
            <a:srgbClr val="A4A3A4"/>
          </p15:clr>
        </p15:guide>
        <p15:guide id="2" orient="horz" pos="890">
          <p15:clr>
            <a:srgbClr val="A4A3A4"/>
          </p15:clr>
        </p15:guide>
        <p15:guide id="3" pos="261">
          <p15:clr>
            <a:srgbClr val="A4A3A4"/>
          </p15:clr>
        </p15:guide>
        <p15:guide id="4" pos="316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23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74" autoAdjust="0"/>
    <p:restoredTop sz="94671" autoAdjust="0"/>
  </p:normalViewPr>
  <p:slideViewPr>
    <p:cSldViewPr>
      <p:cViewPr varScale="1">
        <p:scale>
          <a:sx n="81" d="100"/>
          <a:sy n="81" d="100"/>
        </p:scale>
        <p:origin x="96" y="96"/>
      </p:cViewPr>
      <p:guideLst>
        <p:guide orient="horz" pos="3340"/>
        <p:guide orient="horz" pos="890"/>
        <p:guide pos="261"/>
        <p:guide pos="3165"/>
      </p:guideLst>
    </p:cSldViewPr>
  </p:slideViewPr>
  <p:outlineViewPr>
    <p:cViewPr>
      <p:scale>
        <a:sx n="33" d="100"/>
        <a:sy n="33" d="100"/>
      </p:scale>
      <p:origin x="0" y="18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AF8F66-4AC9-47DE-87B5-7BB3B1859CC0}" type="datetimeFigureOut">
              <a:rPr lang="fi-FI" smtClean="0"/>
              <a:pPr/>
              <a:t>18.5.2016</a:t>
            </a:fld>
            <a:endParaRPr lang="fi-FI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4088" y="685800"/>
            <a:ext cx="4949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F22C6C-7221-469C-87F5-4CEC1C848D91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7165780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3.jp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7.wmf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7.w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eruskal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0000" indent="-270000">
              <a:spcBef>
                <a:spcPts val="600"/>
              </a:spcBef>
              <a:spcAft>
                <a:spcPts val="600"/>
              </a:spcAft>
              <a:buFont typeface="Arial"/>
              <a:buChar char="•"/>
              <a:defRPr/>
            </a:lvl1pPr>
            <a:lvl2pPr marL="540000" indent="-270000">
              <a:spcBef>
                <a:spcPts val="600"/>
              </a:spcBef>
              <a:spcAft>
                <a:spcPts val="600"/>
              </a:spcAft>
              <a:buFont typeface="Arial"/>
              <a:buChar char="•"/>
              <a:defRPr/>
            </a:lvl2pPr>
            <a:lvl3pPr marL="810000" indent="-270000">
              <a:spcBef>
                <a:spcPts val="600"/>
              </a:spcBef>
              <a:spcAft>
                <a:spcPts val="300"/>
              </a:spcAft>
              <a:buFont typeface="Arial"/>
              <a:buChar char="•"/>
              <a:defRPr/>
            </a:lvl3pPr>
            <a:lvl4pPr marL="1080000" indent="-270000">
              <a:spcBef>
                <a:spcPts val="600"/>
              </a:spcBef>
              <a:spcAft>
                <a:spcPts val="300"/>
              </a:spcAft>
              <a:buFont typeface="Arial"/>
              <a:buChar char="•"/>
              <a:defRPr/>
            </a:lvl4pPr>
            <a:lvl5pPr marL="1350000" indent="-270000">
              <a:spcBef>
                <a:spcPts val="600"/>
              </a:spcBef>
              <a:spcAft>
                <a:spcPts val="300"/>
              </a:spcAft>
              <a:buFont typeface="Arial"/>
              <a:buChar char="•"/>
              <a:defRPr/>
            </a:lvl5pPr>
          </a:lstStyle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75D4C-6CA3-45F7-8773-A3232184CE26}" type="datetime1">
              <a:rPr lang="fi-FI" smtClean="0"/>
              <a:t>18.5.2016</a:t>
            </a:fld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5204466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Peruskalvo_Omalla kuva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6"/>
          <p:cNvSpPr/>
          <p:nvPr userDrawn="1"/>
        </p:nvSpPr>
        <p:spPr>
          <a:xfrm>
            <a:off x="8121227" y="2060848"/>
            <a:ext cx="1780010" cy="4797152"/>
          </a:xfrm>
          <a:custGeom>
            <a:avLst/>
            <a:gdLst>
              <a:gd name="connsiteX0" fmla="*/ 0 w 918170"/>
              <a:gd name="connsiteY0" fmla="*/ 0 h 4797152"/>
              <a:gd name="connsiteX1" fmla="*/ 918170 w 918170"/>
              <a:gd name="connsiteY1" fmla="*/ 0 h 4797152"/>
              <a:gd name="connsiteX2" fmla="*/ 918170 w 918170"/>
              <a:gd name="connsiteY2" fmla="*/ 4797152 h 4797152"/>
              <a:gd name="connsiteX3" fmla="*/ 0 w 918170"/>
              <a:gd name="connsiteY3" fmla="*/ 4797152 h 4797152"/>
              <a:gd name="connsiteX4" fmla="*/ 0 w 918170"/>
              <a:gd name="connsiteY4" fmla="*/ 0 h 4797152"/>
              <a:gd name="connsiteX0" fmla="*/ 0 w 1780010"/>
              <a:gd name="connsiteY0" fmla="*/ 1179383 h 4797152"/>
              <a:gd name="connsiteX1" fmla="*/ 1780010 w 1780010"/>
              <a:gd name="connsiteY1" fmla="*/ 0 h 4797152"/>
              <a:gd name="connsiteX2" fmla="*/ 1780010 w 1780010"/>
              <a:gd name="connsiteY2" fmla="*/ 4797152 h 4797152"/>
              <a:gd name="connsiteX3" fmla="*/ 861840 w 1780010"/>
              <a:gd name="connsiteY3" fmla="*/ 4797152 h 4797152"/>
              <a:gd name="connsiteX4" fmla="*/ 0 w 1780010"/>
              <a:gd name="connsiteY4" fmla="*/ 1179383 h 4797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0010" h="4797152">
                <a:moveTo>
                  <a:pt x="0" y="1179383"/>
                </a:moveTo>
                <a:lnTo>
                  <a:pt x="1780010" y="0"/>
                </a:lnTo>
                <a:lnTo>
                  <a:pt x="1780010" y="4797152"/>
                </a:lnTo>
                <a:lnTo>
                  <a:pt x="861840" y="4797152"/>
                </a:lnTo>
                <a:lnTo>
                  <a:pt x="0" y="11793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001" y="1556792"/>
            <a:ext cx="4806651" cy="4752528"/>
          </a:xfrm>
        </p:spPr>
        <p:txBody>
          <a:bodyPr/>
          <a:lstStyle>
            <a:lvl1pPr marL="270000" indent="-270000">
              <a:buFont typeface="Arial"/>
              <a:buChar char="•"/>
              <a:defRPr/>
            </a:lvl1pPr>
            <a:lvl2pPr marL="540000" indent="-270000">
              <a:buFont typeface="Arial"/>
              <a:buChar char="•"/>
              <a:defRPr/>
            </a:lvl2pPr>
            <a:lvl3pPr marL="810000" indent="-270000">
              <a:buFont typeface="Arial"/>
              <a:buChar char="•"/>
              <a:defRPr/>
            </a:lvl3pPr>
            <a:lvl4pPr marL="1080000" indent="-270000">
              <a:buFont typeface="Arial"/>
              <a:buChar char="•"/>
              <a:defRPr/>
            </a:lvl4pPr>
            <a:lvl5pPr marL="1350000" indent="-270000">
              <a:buFont typeface="Arial"/>
              <a:buChar char="•"/>
              <a:defRPr/>
            </a:lvl5pPr>
          </a:lstStyle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75D4C-6CA3-45F7-8773-A3232184CE26}" type="datetime1">
              <a:rPr lang="fi-FI" smtClean="0"/>
              <a:t>18.5.2016</a:t>
            </a:fld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5364399" y="2610802"/>
            <a:ext cx="4549139" cy="4258539"/>
          </a:xfrm>
          <a:custGeom>
            <a:avLst/>
            <a:gdLst>
              <a:gd name="connsiteX0" fmla="*/ 705129 w 4230688"/>
              <a:gd name="connsiteY0" fmla="*/ 0 h 4508500"/>
              <a:gd name="connsiteX1" fmla="*/ 4230688 w 4230688"/>
              <a:gd name="connsiteY1" fmla="*/ 0 h 4508500"/>
              <a:gd name="connsiteX2" fmla="*/ 4230688 w 4230688"/>
              <a:gd name="connsiteY2" fmla="*/ 0 h 4508500"/>
              <a:gd name="connsiteX3" fmla="*/ 4230688 w 4230688"/>
              <a:gd name="connsiteY3" fmla="*/ 3803371 h 4508500"/>
              <a:gd name="connsiteX4" fmla="*/ 3525559 w 4230688"/>
              <a:gd name="connsiteY4" fmla="*/ 4508500 h 4508500"/>
              <a:gd name="connsiteX5" fmla="*/ 0 w 4230688"/>
              <a:gd name="connsiteY5" fmla="*/ 4508500 h 4508500"/>
              <a:gd name="connsiteX6" fmla="*/ 0 w 4230688"/>
              <a:gd name="connsiteY6" fmla="*/ 4508500 h 4508500"/>
              <a:gd name="connsiteX7" fmla="*/ 0 w 4230688"/>
              <a:gd name="connsiteY7" fmla="*/ 705129 h 4508500"/>
              <a:gd name="connsiteX8" fmla="*/ 705129 w 4230688"/>
              <a:gd name="connsiteY8" fmla="*/ 0 h 4508500"/>
              <a:gd name="connsiteX0" fmla="*/ 705129 w 4361683"/>
              <a:gd name="connsiteY0" fmla="*/ 0 h 4519840"/>
              <a:gd name="connsiteX1" fmla="*/ 4230688 w 4361683"/>
              <a:gd name="connsiteY1" fmla="*/ 0 h 4519840"/>
              <a:gd name="connsiteX2" fmla="*/ 4230688 w 4361683"/>
              <a:gd name="connsiteY2" fmla="*/ 0 h 4519840"/>
              <a:gd name="connsiteX3" fmla="*/ 4230688 w 4361683"/>
              <a:gd name="connsiteY3" fmla="*/ 3803371 h 4519840"/>
              <a:gd name="connsiteX4" fmla="*/ 4171939 w 4361683"/>
              <a:gd name="connsiteY4" fmla="*/ 4519840 h 4519840"/>
              <a:gd name="connsiteX5" fmla="*/ 0 w 4361683"/>
              <a:gd name="connsiteY5" fmla="*/ 4508500 h 4519840"/>
              <a:gd name="connsiteX6" fmla="*/ 0 w 4361683"/>
              <a:gd name="connsiteY6" fmla="*/ 4508500 h 4519840"/>
              <a:gd name="connsiteX7" fmla="*/ 0 w 4361683"/>
              <a:gd name="connsiteY7" fmla="*/ 705129 h 4519840"/>
              <a:gd name="connsiteX8" fmla="*/ 705129 w 4361683"/>
              <a:gd name="connsiteY8" fmla="*/ 0 h 4519840"/>
              <a:gd name="connsiteX0" fmla="*/ 705129 w 4361683"/>
              <a:gd name="connsiteY0" fmla="*/ 0 h 4519841"/>
              <a:gd name="connsiteX1" fmla="*/ 4230688 w 4361683"/>
              <a:gd name="connsiteY1" fmla="*/ 0 h 4519841"/>
              <a:gd name="connsiteX2" fmla="*/ 4230688 w 4361683"/>
              <a:gd name="connsiteY2" fmla="*/ 0 h 4519841"/>
              <a:gd name="connsiteX3" fmla="*/ 4230688 w 4361683"/>
              <a:gd name="connsiteY3" fmla="*/ 3803371 h 4519841"/>
              <a:gd name="connsiteX4" fmla="*/ 4171939 w 4361683"/>
              <a:gd name="connsiteY4" fmla="*/ 4519840 h 4519841"/>
              <a:gd name="connsiteX5" fmla="*/ 0 w 4361683"/>
              <a:gd name="connsiteY5" fmla="*/ 4508500 h 4519841"/>
              <a:gd name="connsiteX6" fmla="*/ 1973160 w 4361683"/>
              <a:gd name="connsiteY6" fmla="*/ 4519841 h 4519841"/>
              <a:gd name="connsiteX7" fmla="*/ 0 w 4361683"/>
              <a:gd name="connsiteY7" fmla="*/ 705129 h 4519841"/>
              <a:gd name="connsiteX8" fmla="*/ 705129 w 4361683"/>
              <a:gd name="connsiteY8" fmla="*/ 0 h 4519841"/>
              <a:gd name="connsiteX0" fmla="*/ 1090689 w 4747243"/>
              <a:gd name="connsiteY0" fmla="*/ 0 h 4542521"/>
              <a:gd name="connsiteX1" fmla="*/ 4616248 w 4747243"/>
              <a:gd name="connsiteY1" fmla="*/ 0 h 4542521"/>
              <a:gd name="connsiteX2" fmla="*/ 4616248 w 4747243"/>
              <a:gd name="connsiteY2" fmla="*/ 0 h 4542521"/>
              <a:gd name="connsiteX3" fmla="*/ 4616248 w 4747243"/>
              <a:gd name="connsiteY3" fmla="*/ 3803371 h 4542521"/>
              <a:gd name="connsiteX4" fmla="*/ 4557499 w 4747243"/>
              <a:gd name="connsiteY4" fmla="*/ 4519840 h 4542521"/>
              <a:gd name="connsiteX5" fmla="*/ 385560 w 4747243"/>
              <a:gd name="connsiteY5" fmla="*/ 4508500 h 4542521"/>
              <a:gd name="connsiteX6" fmla="*/ 0 w 4747243"/>
              <a:gd name="connsiteY6" fmla="*/ 4542521 h 4542521"/>
              <a:gd name="connsiteX7" fmla="*/ 385560 w 4747243"/>
              <a:gd name="connsiteY7" fmla="*/ 705129 h 4542521"/>
              <a:gd name="connsiteX8" fmla="*/ 1090689 w 4747243"/>
              <a:gd name="connsiteY8" fmla="*/ 0 h 4542521"/>
              <a:gd name="connsiteX0" fmla="*/ 1090689 w 4747243"/>
              <a:gd name="connsiteY0" fmla="*/ 0 h 4542521"/>
              <a:gd name="connsiteX1" fmla="*/ 4616248 w 4747243"/>
              <a:gd name="connsiteY1" fmla="*/ 0 h 4542521"/>
              <a:gd name="connsiteX2" fmla="*/ 4616248 w 4747243"/>
              <a:gd name="connsiteY2" fmla="*/ 0 h 4542521"/>
              <a:gd name="connsiteX3" fmla="*/ 4616248 w 4747243"/>
              <a:gd name="connsiteY3" fmla="*/ 3803371 h 4542521"/>
              <a:gd name="connsiteX4" fmla="*/ 4557499 w 4747243"/>
              <a:gd name="connsiteY4" fmla="*/ 4519840 h 4542521"/>
              <a:gd name="connsiteX5" fmla="*/ 3095820 w 4747243"/>
              <a:gd name="connsiteY5" fmla="*/ 4497160 h 4542521"/>
              <a:gd name="connsiteX6" fmla="*/ 0 w 4747243"/>
              <a:gd name="connsiteY6" fmla="*/ 4542521 h 4542521"/>
              <a:gd name="connsiteX7" fmla="*/ 385560 w 4747243"/>
              <a:gd name="connsiteY7" fmla="*/ 705129 h 4542521"/>
              <a:gd name="connsiteX8" fmla="*/ 1090689 w 4747243"/>
              <a:gd name="connsiteY8" fmla="*/ 0 h 4542521"/>
              <a:gd name="connsiteX0" fmla="*/ 705129 w 4361683"/>
              <a:gd name="connsiteY0" fmla="*/ 0 h 4542521"/>
              <a:gd name="connsiteX1" fmla="*/ 4230688 w 4361683"/>
              <a:gd name="connsiteY1" fmla="*/ 0 h 4542521"/>
              <a:gd name="connsiteX2" fmla="*/ 4230688 w 4361683"/>
              <a:gd name="connsiteY2" fmla="*/ 0 h 4542521"/>
              <a:gd name="connsiteX3" fmla="*/ 4230688 w 4361683"/>
              <a:gd name="connsiteY3" fmla="*/ 3803371 h 4542521"/>
              <a:gd name="connsiteX4" fmla="*/ 4171939 w 4361683"/>
              <a:gd name="connsiteY4" fmla="*/ 4519840 h 4542521"/>
              <a:gd name="connsiteX5" fmla="*/ 2710260 w 4361683"/>
              <a:gd name="connsiteY5" fmla="*/ 4497160 h 4542521"/>
              <a:gd name="connsiteX6" fmla="*/ 975240 w 4361683"/>
              <a:gd name="connsiteY6" fmla="*/ 4542521 h 4542521"/>
              <a:gd name="connsiteX7" fmla="*/ 0 w 4361683"/>
              <a:gd name="connsiteY7" fmla="*/ 705129 h 4542521"/>
              <a:gd name="connsiteX8" fmla="*/ 705129 w 4361683"/>
              <a:gd name="connsiteY8" fmla="*/ 0 h 4542521"/>
              <a:gd name="connsiteX0" fmla="*/ 682449 w 4339003"/>
              <a:gd name="connsiteY0" fmla="*/ 0 h 4542521"/>
              <a:gd name="connsiteX1" fmla="*/ 4208008 w 4339003"/>
              <a:gd name="connsiteY1" fmla="*/ 0 h 4542521"/>
              <a:gd name="connsiteX2" fmla="*/ 4208008 w 4339003"/>
              <a:gd name="connsiteY2" fmla="*/ 0 h 4542521"/>
              <a:gd name="connsiteX3" fmla="*/ 4208008 w 4339003"/>
              <a:gd name="connsiteY3" fmla="*/ 3803371 h 4542521"/>
              <a:gd name="connsiteX4" fmla="*/ 4149259 w 4339003"/>
              <a:gd name="connsiteY4" fmla="*/ 4519840 h 4542521"/>
              <a:gd name="connsiteX5" fmla="*/ 2687580 w 4339003"/>
              <a:gd name="connsiteY5" fmla="*/ 4497160 h 4542521"/>
              <a:gd name="connsiteX6" fmla="*/ 952560 w 4339003"/>
              <a:gd name="connsiteY6" fmla="*/ 4542521 h 4542521"/>
              <a:gd name="connsiteX7" fmla="*/ 0 w 4339003"/>
              <a:gd name="connsiteY7" fmla="*/ 3392762 h 4542521"/>
              <a:gd name="connsiteX8" fmla="*/ 682449 w 4339003"/>
              <a:gd name="connsiteY8" fmla="*/ 0 h 4542521"/>
              <a:gd name="connsiteX0" fmla="*/ 682449 w 4339003"/>
              <a:gd name="connsiteY0" fmla="*/ 0 h 4519840"/>
              <a:gd name="connsiteX1" fmla="*/ 4208008 w 4339003"/>
              <a:gd name="connsiteY1" fmla="*/ 0 h 4519840"/>
              <a:gd name="connsiteX2" fmla="*/ 4208008 w 4339003"/>
              <a:gd name="connsiteY2" fmla="*/ 0 h 4519840"/>
              <a:gd name="connsiteX3" fmla="*/ 4208008 w 4339003"/>
              <a:gd name="connsiteY3" fmla="*/ 3803371 h 4519840"/>
              <a:gd name="connsiteX4" fmla="*/ 4149259 w 4339003"/>
              <a:gd name="connsiteY4" fmla="*/ 4519840 h 4519840"/>
              <a:gd name="connsiteX5" fmla="*/ 2687580 w 4339003"/>
              <a:gd name="connsiteY5" fmla="*/ 4497160 h 4519840"/>
              <a:gd name="connsiteX6" fmla="*/ 555660 w 4339003"/>
              <a:gd name="connsiteY6" fmla="*/ 4519840 h 4519840"/>
              <a:gd name="connsiteX7" fmla="*/ 0 w 4339003"/>
              <a:gd name="connsiteY7" fmla="*/ 3392762 h 4519840"/>
              <a:gd name="connsiteX8" fmla="*/ 682449 w 4339003"/>
              <a:gd name="connsiteY8" fmla="*/ 0 h 4519840"/>
              <a:gd name="connsiteX0" fmla="*/ 682449 w 4339003"/>
              <a:gd name="connsiteY0" fmla="*/ 0 h 4520334"/>
              <a:gd name="connsiteX1" fmla="*/ 4208008 w 4339003"/>
              <a:gd name="connsiteY1" fmla="*/ 0 h 4520334"/>
              <a:gd name="connsiteX2" fmla="*/ 4208008 w 4339003"/>
              <a:gd name="connsiteY2" fmla="*/ 0 h 4520334"/>
              <a:gd name="connsiteX3" fmla="*/ 4208008 w 4339003"/>
              <a:gd name="connsiteY3" fmla="*/ 3803371 h 4520334"/>
              <a:gd name="connsiteX4" fmla="*/ 4149259 w 4339003"/>
              <a:gd name="connsiteY4" fmla="*/ 4519840 h 4520334"/>
              <a:gd name="connsiteX5" fmla="*/ 2687580 w 4339003"/>
              <a:gd name="connsiteY5" fmla="*/ 4497160 h 4520334"/>
              <a:gd name="connsiteX6" fmla="*/ 555660 w 4339003"/>
              <a:gd name="connsiteY6" fmla="*/ 4519840 h 4520334"/>
              <a:gd name="connsiteX7" fmla="*/ 0 w 4339003"/>
              <a:gd name="connsiteY7" fmla="*/ 3392762 h 4520334"/>
              <a:gd name="connsiteX8" fmla="*/ 682449 w 4339003"/>
              <a:gd name="connsiteY8" fmla="*/ 0 h 4520334"/>
              <a:gd name="connsiteX0" fmla="*/ 682449 w 4339003"/>
              <a:gd name="connsiteY0" fmla="*/ 266416 h 4786750"/>
              <a:gd name="connsiteX1" fmla="*/ 4208008 w 4339003"/>
              <a:gd name="connsiteY1" fmla="*/ 266416 h 4786750"/>
              <a:gd name="connsiteX2" fmla="*/ 4208008 w 4339003"/>
              <a:gd name="connsiteY2" fmla="*/ 0 h 4786750"/>
              <a:gd name="connsiteX3" fmla="*/ 4208008 w 4339003"/>
              <a:gd name="connsiteY3" fmla="*/ 4069787 h 4786750"/>
              <a:gd name="connsiteX4" fmla="*/ 4149259 w 4339003"/>
              <a:gd name="connsiteY4" fmla="*/ 4786256 h 4786750"/>
              <a:gd name="connsiteX5" fmla="*/ 2687580 w 4339003"/>
              <a:gd name="connsiteY5" fmla="*/ 4763576 h 4786750"/>
              <a:gd name="connsiteX6" fmla="*/ 555660 w 4339003"/>
              <a:gd name="connsiteY6" fmla="*/ 4786256 h 4786750"/>
              <a:gd name="connsiteX7" fmla="*/ 0 w 4339003"/>
              <a:gd name="connsiteY7" fmla="*/ 3659178 h 4786750"/>
              <a:gd name="connsiteX8" fmla="*/ 682449 w 4339003"/>
              <a:gd name="connsiteY8" fmla="*/ 266416 h 4786750"/>
              <a:gd name="connsiteX0" fmla="*/ 682449 w 4339003"/>
              <a:gd name="connsiteY0" fmla="*/ 275297 h 4795631"/>
              <a:gd name="connsiteX1" fmla="*/ 3248856 w 4339003"/>
              <a:gd name="connsiteY1" fmla="*/ 0 h 4795631"/>
              <a:gd name="connsiteX2" fmla="*/ 4208008 w 4339003"/>
              <a:gd name="connsiteY2" fmla="*/ 8881 h 4795631"/>
              <a:gd name="connsiteX3" fmla="*/ 4208008 w 4339003"/>
              <a:gd name="connsiteY3" fmla="*/ 4078668 h 4795631"/>
              <a:gd name="connsiteX4" fmla="*/ 4149259 w 4339003"/>
              <a:gd name="connsiteY4" fmla="*/ 4795137 h 4795631"/>
              <a:gd name="connsiteX5" fmla="*/ 2687580 w 4339003"/>
              <a:gd name="connsiteY5" fmla="*/ 4772457 h 4795631"/>
              <a:gd name="connsiteX6" fmla="*/ 555660 w 4339003"/>
              <a:gd name="connsiteY6" fmla="*/ 4795137 h 4795631"/>
              <a:gd name="connsiteX7" fmla="*/ 0 w 4339003"/>
              <a:gd name="connsiteY7" fmla="*/ 3668059 h 4795631"/>
              <a:gd name="connsiteX8" fmla="*/ 682449 w 4339003"/>
              <a:gd name="connsiteY8" fmla="*/ 275297 h 4795631"/>
              <a:gd name="connsiteX0" fmla="*/ 682449 w 4339003"/>
              <a:gd name="connsiteY0" fmla="*/ 275297 h 4795631"/>
              <a:gd name="connsiteX1" fmla="*/ 3248856 w 4339003"/>
              <a:gd name="connsiteY1" fmla="*/ 0 h 4795631"/>
              <a:gd name="connsiteX2" fmla="*/ 4199127 w 4339003"/>
              <a:gd name="connsiteY2" fmla="*/ 1864915 h 4795631"/>
              <a:gd name="connsiteX3" fmla="*/ 4208008 w 4339003"/>
              <a:gd name="connsiteY3" fmla="*/ 4078668 h 4795631"/>
              <a:gd name="connsiteX4" fmla="*/ 4149259 w 4339003"/>
              <a:gd name="connsiteY4" fmla="*/ 4795137 h 4795631"/>
              <a:gd name="connsiteX5" fmla="*/ 2687580 w 4339003"/>
              <a:gd name="connsiteY5" fmla="*/ 4772457 h 4795631"/>
              <a:gd name="connsiteX6" fmla="*/ 555660 w 4339003"/>
              <a:gd name="connsiteY6" fmla="*/ 4795137 h 4795631"/>
              <a:gd name="connsiteX7" fmla="*/ 0 w 4339003"/>
              <a:gd name="connsiteY7" fmla="*/ 3668059 h 4795631"/>
              <a:gd name="connsiteX8" fmla="*/ 682449 w 4339003"/>
              <a:gd name="connsiteY8" fmla="*/ 275297 h 4795631"/>
              <a:gd name="connsiteX0" fmla="*/ 682449 w 4339003"/>
              <a:gd name="connsiteY0" fmla="*/ 275297 h 4795631"/>
              <a:gd name="connsiteX1" fmla="*/ 3248856 w 4339003"/>
              <a:gd name="connsiteY1" fmla="*/ 0 h 4795631"/>
              <a:gd name="connsiteX2" fmla="*/ 4199127 w 4339003"/>
              <a:gd name="connsiteY2" fmla="*/ 1864915 h 4795631"/>
              <a:gd name="connsiteX3" fmla="*/ 4208008 w 4339003"/>
              <a:gd name="connsiteY3" fmla="*/ 4078668 h 4795631"/>
              <a:gd name="connsiteX4" fmla="*/ 4149259 w 4339003"/>
              <a:gd name="connsiteY4" fmla="*/ 4795137 h 4795631"/>
              <a:gd name="connsiteX5" fmla="*/ 2687580 w 4339003"/>
              <a:gd name="connsiteY5" fmla="*/ 4772457 h 4795631"/>
              <a:gd name="connsiteX6" fmla="*/ 555660 w 4339003"/>
              <a:gd name="connsiteY6" fmla="*/ 4795137 h 4795631"/>
              <a:gd name="connsiteX7" fmla="*/ 0 w 4339003"/>
              <a:gd name="connsiteY7" fmla="*/ 3668059 h 4795631"/>
              <a:gd name="connsiteX8" fmla="*/ 682449 w 4339003"/>
              <a:gd name="connsiteY8" fmla="*/ 275297 h 4795631"/>
              <a:gd name="connsiteX0" fmla="*/ 682449 w 4347164"/>
              <a:gd name="connsiteY0" fmla="*/ 0 h 4520334"/>
              <a:gd name="connsiteX1" fmla="*/ 4208008 w 4347164"/>
              <a:gd name="connsiteY1" fmla="*/ 266416 h 4520334"/>
              <a:gd name="connsiteX2" fmla="*/ 4199127 w 4347164"/>
              <a:gd name="connsiteY2" fmla="*/ 1589618 h 4520334"/>
              <a:gd name="connsiteX3" fmla="*/ 4208008 w 4347164"/>
              <a:gd name="connsiteY3" fmla="*/ 3803371 h 4520334"/>
              <a:gd name="connsiteX4" fmla="*/ 4149259 w 4347164"/>
              <a:gd name="connsiteY4" fmla="*/ 4519840 h 4520334"/>
              <a:gd name="connsiteX5" fmla="*/ 2687580 w 4347164"/>
              <a:gd name="connsiteY5" fmla="*/ 4497160 h 4520334"/>
              <a:gd name="connsiteX6" fmla="*/ 555660 w 4347164"/>
              <a:gd name="connsiteY6" fmla="*/ 4519840 h 4520334"/>
              <a:gd name="connsiteX7" fmla="*/ 0 w 4347164"/>
              <a:gd name="connsiteY7" fmla="*/ 3392762 h 4520334"/>
              <a:gd name="connsiteX8" fmla="*/ 682449 w 4347164"/>
              <a:gd name="connsiteY8" fmla="*/ 0 h 4520334"/>
              <a:gd name="connsiteX0" fmla="*/ 682449 w 4339003"/>
              <a:gd name="connsiteY0" fmla="*/ 0 h 4520334"/>
              <a:gd name="connsiteX1" fmla="*/ 4208008 w 4339003"/>
              <a:gd name="connsiteY1" fmla="*/ 266416 h 4520334"/>
              <a:gd name="connsiteX2" fmla="*/ 4199127 w 4339003"/>
              <a:gd name="connsiteY2" fmla="*/ 1589618 h 4520334"/>
              <a:gd name="connsiteX3" fmla="*/ 4208008 w 4339003"/>
              <a:gd name="connsiteY3" fmla="*/ 3803371 h 4520334"/>
              <a:gd name="connsiteX4" fmla="*/ 4149259 w 4339003"/>
              <a:gd name="connsiteY4" fmla="*/ 4519840 h 4520334"/>
              <a:gd name="connsiteX5" fmla="*/ 2687580 w 4339003"/>
              <a:gd name="connsiteY5" fmla="*/ 4497160 h 4520334"/>
              <a:gd name="connsiteX6" fmla="*/ 555660 w 4339003"/>
              <a:gd name="connsiteY6" fmla="*/ 4519840 h 4520334"/>
              <a:gd name="connsiteX7" fmla="*/ 0 w 4339003"/>
              <a:gd name="connsiteY7" fmla="*/ 3392762 h 4520334"/>
              <a:gd name="connsiteX8" fmla="*/ 682449 w 4339003"/>
              <a:gd name="connsiteY8" fmla="*/ 0 h 4520334"/>
              <a:gd name="connsiteX0" fmla="*/ 682449 w 4339003"/>
              <a:gd name="connsiteY0" fmla="*/ 0 h 4520334"/>
              <a:gd name="connsiteX1" fmla="*/ 4208008 w 4339003"/>
              <a:gd name="connsiteY1" fmla="*/ 266416 h 4520334"/>
              <a:gd name="connsiteX2" fmla="*/ 4208008 w 4339003"/>
              <a:gd name="connsiteY2" fmla="*/ 2593119 h 4520334"/>
              <a:gd name="connsiteX3" fmla="*/ 4208008 w 4339003"/>
              <a:gd name="connsiteY3" fmla="*/ 3803371 h 4520334"/>
              <a:gd name="connsiteX4" fmla="*/ 4149259 w 4339003"/>
              <a:gd name="connsiteY4" fmla="*/ 4519840 h 4520334"/>
              <a:gd name="connsiteX5" fmla="*/ 2687580 w 4339003"/>
              <a:gd name="connsiteY5" fmla="*/ 4497160 h 4520334"/>
              <a:gd name="connsiteX6" fmla="*/ 555660 w 4339003"/>
              <a:gd name="connsiteY6" fmla="*/ 4519840 h 4520334"/>
              <a:gd name="connsiteX7" fmla="*/ 0 w 4339003"/>
              <a:gd name="connsiteY7" fmla="*/ 3392762 h 4520334"/>
              <a:gd name="connsiteX8" fmla="*/ 682449 w 4339003"/>
              <a:gd name="connsiteY8" fmla="*/ 0 h 4520334"/>
              <a:gd name="connsiteX0" fmla="*/ 682449 w 4339003"/>
              <a:gd name="connsiteY0" fmla="*/ 0 h 4520334"/>
              <a:gd name="connsiteX1" fmla="*/ 4216889 w 4339003"/>
              <a:gd name="connsiteY1" fmla="*/ 1083426 h 4520334"/>
              <a:gd name="connsiteX2" fmla="*/ 4208008 w 4339003"/>
              <a:gd name="connsiteY2" fmla="*/ 2593119 h 4520334"/>
              <a:gd name="connsiteX3" fmla="*/ 4208008 w 4339003"/>
              <a:gd name="connsiteY3" fmla="*/ 3803371 h 4520334"/>
              <a:gd name="connsiteX4" fmla="*/ 4149259 w 4339003"/>
              <a:gd name="connsiteY4" fmla="*/ 4519840 h 4520334"/>
              <a:gd name="connsiteX5" fmla="*/ 2687580 w 4339003"/>
              <a:gd name="connsiteY5" fmla="*/ 4497160 h 4520334"/>
              <a:gd name="connsiteX6" fmla="*/ 555660 w 4339003"/>
              <a:gd name="connsiteY6" fmla="*/ 4519840 h 4520334"/>
              <a:gd name="connsiteX7" fmla="*/ 0 w 4339003"/>
              <a:gd name="connsiteY7" fmla="*/ 3392762 h 4520334"/>
              <a:gd name="connsiteX8" fmla="*/ 682449 w 4339003"/>
              <a:gd name="connsiteY8" fmla="*/ 0 h 4520334"/>
              <a:gd name="connsiteX0" fmla="*/ 682449 w 4339003"/>
              <a:gd name="connsiteY0" fmla="*/ 0 h 4520334"/>
              <a:gd name="connsiteX1" fmla="*/ 4216889 w 4339003"/>
              <a:gd name="connsiteY1" fmla="*/ 1083426 h 4520334"/>
              <a:gd name="connsiteX2" fmla="*/ 4208008 w 4339003"/>
              <a:gd name="connsiteY2" fmla="*/ 2593119 h 4520334"/>
              <a:gd name="connsiteX3" fmla="*/ 4208008 w 4339003"/>
              <a:gd name="connsiteY3" fmla="*/ 3803371 h 4520334"/>
              <a:gd name="connsiteX4" fmla="*/ 4149259 w 4339003"/>
              <a:gd name="connsiteY4" fmla="*/ 4519840 h 4520334"/>
              <a:gd name="connsiteX5" fmla="*/ 2687580 w 4339003"/>
              <a:gd name="connsiteY5" fmla="*/ 4497160 h 4520334"/>
              <a:gd name="connsiteX6" fmla="*/ 555660 w 4339003"/>
              <a:gd name="connsiteY6" fmla="*/ 4519840 h 4520334"/>
              <a:gd name="connsiteX7" fmla="*/ 0 w 4339003"/>
              <a:gd name="connsiteY7" fmla="*/ 3392762 h 4520334"/>
              <a:gd name="connsiteX8" fmla="*/ 682449 w 4339003"/>
              <a:gd name="connsiteY8" fmla="*/ 0 h 4520334"/>
              <a:gd name="connsiteX0" fmla="*/ 2920468 w 4339003"/>
              <a:gd name="connsiteY0" fmla="*/ 0 h 4396007"/>
              <a:gd name="connsiteX1" fmla="*/ 4216889 w 4339003"/>
              <a:gd name="connsiteY1" fmla="*/ 959099 h 4396007"/>
              <a:gd name="connsiteX2" fmla="*/ 4208008 w 4339003"/>
              <a:gd name="connsiteY2" fmla="*/ 2468792 h 4396007"/>
              <a:gd name="connsiteX3" fmla="*/ 4208008 w 4339003"/>
              <a:gd name="connsiteY3" fmla="*/ 3679044 h 4396007"/>
              <a:gd name="connsiteX4" fmla="*/ 4149259 w 4339003"/>
              <a:gd name="connsiteY4" fmla="*/ 4395513 h 4396007"/>
              <a:gd name="connsiteX5" fmla="*/ 2687580 w 4339003"/>
              <a:gd name="connsiteY5" fmla="*/ 4372833 h 4396007"/>
              <a:gd name="connsiteX6" fmla="*/ 555660 w 4339003"/>
              <a:gd name="connsiteY6" fmla="*/ 4395513 h 4396007"/>
              <a:gd name="connsiteX7" fmla="*/ 0 w 4339003"/>
              <a:gd name="connsiteY7" fmla="*/ 3268435 h 4396007"/>
              <a:gd name="connsiteX8" fmla="*/ 2920468 w 4339003"/>
              <a:gd name="connsiteY8" fmla="*/ 0 h 4396007"/>
              <a:gd name="connsiteX0" fmla="*/ 2920468 w 4339003"/>
              <a:gd name="connsiteY0" fmla="*/ 0 h 4396007"/>
              <a:gd name="connsiteX1" fmla="*/ 4216889 w 4339003"/>
              <a:gd name="connsiteY1" fmla="*/ 959099 h 4396007"/>
              <a:gd name="connsiteX2" fmla="*/ 4208008 w 4339003"/>
              <a:gd name="connsiteY2" fmla="*/ 2468792 h 4396007"/>
              <a:gd name="connsiteX3" fmla="*/ 4208008 w 4339003"/>
              <a:gd name="connsiteY3" fmla="*/ 3679044 h 4396007"/>
              <a:gd name="connsiteX4" fmla="*/ 4149259 w 4339003"/>
              <a:gd name="connsiteY4" fmla="*/ 4395513 h 4396007"/>
              <a:gd name="connsiteX5" fmla="*/ 2687580 w 4339003"/>
              <a:gd name="connsiteY5" fmla="*/ 4372833 h 4396007"/>
              <a:gd name="connsiteX6" fmla="*/ 555660 w 4339003"/>
              <a:gd name="connsiteY6" fmla="*/ 4395513 h 4396007"/>
              <a:gd name="connsiteX7" fmla="*/ 0 w 4339003"/>
              <a:gd name="connsiteY7" fmla="*/ 3268435 h 4396007"/>
              <a:gd name="connsiteX8" fmla="*/ 2920468 w 4339003"/>
              <a:gd name="connsiteY8" fmla="*/ 0 h 4396007"/>
              <a:gd name="connsiteX0" fmla="*/ 4234861 w 4339003"/>
              <a:gd name="connsiteY0" fmla="*/ 27205 h 4272243"/>
              <a:gd name="connsiteX1" fmla="*/ 4216889 w 4339003"/>
              <a:gd name="connsiteY1" fmla="*/ 835335 h 4272243"/>
              <a:gd name="connsiteX2" fmla="*/ 4208008 w 4339003"/>
              <a:gd name="connsiteY2" fmla="*/ 2345028 h 4272243"/>
              <a:gd name="connsiteX3" fmla="*/ 4208008 w 4339003"/>
              <a:gd name="connsiteY3" fmla="*/ 3555280 h 4272243"/>
              <a:gd name="connsiteX4" fmla="*/ 4149259 w 4339003"/>
              <a:gd name="connsiteY4" fmla="*/ 4271749 h 4272243"/>
              <a:gd name="connsiteX5" fmla="*/ 2687580 w 4339003"/>
              <a:gd name="connsiteY5" fmla="*/ 4249069 h 4272243"/>
              <a:gd name="connsiteX6" fmla="*/ 555660 w 4339003"/>
              <a:gd name="connsiteY6" fmla="*/ 4271749 h 4272243"/>
              <a:gd name="connsiteX7" fmla="*/ 0 w 4339003"/>
              <a:gd name="connsiteY7" fmla="*/ 3144671 h 4272243"/>
              <a:gd name="connsiteX8" fmla="*/ 4234861 w 4339003"/>
              <a:gd name="connsiteY8" fmla="*/ 27205 h 4272243"/>
              <a:gd name="connsiteX0" fmla="*/ 4234861 w 4339003"/>
              <a:gd name="connsiteY0" fmla="*/ 0 h 4245038"/>
              <a:gd name="connsiteX1" fmla="*/ 4216889 w 4339003"/>
              <a:gd name="connsiteY1" fmla="*/ 808130 h 4245038"/>
              <a:gd name="connsiteX2" fmla="*/ 4208008 w 4339003"/>
              <a:gd name="connsiteY2" fmla="*/ 2317823 h 4245038"/>
              <a:gd name="connsiteX3" fmla="*/ 4208008 w 4339003"/>
              <a:gd name="connsiteY3" fmla="*/ 3528075 h 4245038"/>
              <a:gd name="connsiteX4" fmla="*/ 4149259 w 4339003"/>
              <a:gd name="connsiteY4" fmla="*/ 4244544 h 4245038"/>
              <a:gd name="connsiteX5" fmla="*/ 2687580 w 4339003"/>
              <a:gd name="connsiteY5" fmla="*/ 4221864 h 4245038"/>
              <a:gd name="connsiteX6" fmla="*/ 555660 w 4339003"/>
              <a:gd name="connsiteY6" fmla="*/ 4244544 h 4245038"/>
              <a:gd name="connsiteX7" fmla="*/ 0 w 4339003"/>
              <a:gd name="connsiteY7" fmla="*/ 3117466 h 4245038"/>
              <a:gd name="connsiteX8" fmla="*/ 4234861 w 4339003"/>
              <a:gd name="connsiteY8" fmla="*/ 0 h 4245038"/>
              <a:gd name="connsiteX0" fmla="*/ 4234861 w 4339003"/>
              <a:gd name="connsiteY0" fmla="*/ 0 h 4245038"/>
              <a:gd name="connsiteX1" fmla="*/ 4216889 w 4339003"/>
              <a:gd name="connsiteY1" fmla="*/ 808130 h 4245038"/>
              <a:gd name="connsiteX2" fmla="*/ 4208008 w 4339003"/>
              <a:gd name="connsiteY2" fmla="*/ 2317823 h 4245038"/>
              <a:gd name="connsiteX3" fmla="*/ 4208008 w 4339003"/>
              <a:gd name="connsiteY3" fmla="*/ 3528075 h 4245038"/>
              <a:gd name="connsiteX4" fmla="*/ 4149259 w 4339003"/>
              <a:gd name="connsiteY4" fmla="*/ 4244544 h 4245038"/>
              <a:gd name="connsiteX5" fmla="*/ 2687580 w 4339003"/>
              <a:gd name="connsiteY5" fmla="*/ 4221864 h 4245038"/>
              <a:gd name="connsiteX6" fmla="*/ 555660 w 4339003"/>
              <a:gd name="connsiteY6" fmla="*/ 4244544 h 4245038"/>
              <a:gd name="connsiteX7" fmla="*/ 0 w 4339003"/>
              <a:gd name="connsiteY7" fmla="*/ 3117466 h 4245038"/>
              <a:gd name="connsiteX8" fmla="*/ 4234861 w 4339003"/>
              <a:gd name="connsiteY8" fmla="*/ 0 h 4245038"/>
              <a:gd name="connsiteX0" fmla="*/ 4217099 w 4339003"/>
              <a:gd name="connsiteY0" fmla="*/ 0 h 4245038"/>
              <a:gd name="connsiteX1" fmla="*/ 4216889 w 4339003"/>
              <a:gd name="connsiteY1" fmla="*/ 808130 h 4245038"/>
              <a:gd name="connsiteX2" fmla="*/ 4208008 w 4339003"/>
              <a:gd name="connsiteY2" fmla="*/ 2317823 h 4245038"/>
              <a:gd name="connsiteX3" fmla="*/ 4208008 w 4339003"/>
              <a:gd name="connsiteY3" fmla="*/ 3528075 h 4245038"/>
              <a:gd name="connsiteX4" fmla="*/ 4149259 w 4339003"/>
              <a:gd name="connsiteY4" fmla="*/ 4244544 h 4245038"/>
              <a:gd name="connsiteX5" fmla="*/ 2687580 w 4339003"/>
              <a:gd name="connsiteY5" fmla="*/ 4221864 h 4245038"/>
              <a:gd name="connsiteX6" fmla="*/ 555660 w 4339003"/>
              <a:gd name="connsiteY6" fmla="*/ 4244544 h 4245038"/>
              <a:gd name="connsiteX7" fmla="*/ 0 w 4339003"/>
              <a:gd name="connsiteY7" fmla="*/ 3117466 h 4245038"/>
              <a:gd name="connsiteX8" fmla="*/ 4217099 w 4339003"/>
              <a:gd name="connsiteY8" fmla="*/ 0 h 4245038"/>
              <a:gd name="connsiteX0" fmla="*/ 4530644 w 4652548"/>
              <a:gd name="connsiteY0" fmla="*/ 11031 h 4256069"/>
              <a:gd name="connsiteX1" fmla="*/ 4530434 w 4652548"/>
              <a:gd name="connsiteY1" fmla="*/ 819161 h 4256069"/>
              <a:gd name="connsiteX2" fmla="*/ 4521553 w 4652548"/>
              <a:gd name="connsiteY2" fmla="*/ 2328854 h 4256069"/>
              <a:gd name="connsiteX3" fmla="*/ 4521553 w 4652548"/>
              <a:gd name="connsiteY3" fmla="*/ 3539106 h 4256069"/>
              <a:gd name="connsiteX4" fmla="*/ 4462804 w 4652548"/>
              <a:gd name="connsiteY4" fmla="*/ 4255575 h 4256069"/>
              <a:gd name="connsiteX5" fmla="*/ 3001125 w 4652548"/>
              <a:gd name="connsiteY5" fmla="*/ 4232895 h 4256069"/>
              <a:gd name="connsiteX6" fmla="*/ 869205 w 4652548"/>
              <a:gd name="connsiteY6" fmla="*/ 4255575 h 4256069"/>
              <a:gd name="connsiteX7" fmla="*/ 313545 w 4652548"/>
              <a:gd name="connsiteY7" fmla="*/ 3128497 h 4256069"/>
              <a:gd name="connsiteX8" fmla="*/ 4530644 w 4652548"/>
              <a:gd name="connsiteY8" fmla="*/ 11031 h 4256069"/>
              <a:gd name="connsiteX0" fmla="*/ 4588566 w 4710470"/>
              <a:gd name="connsiteY0" fmla="*/ 11001 h 4256039"/>
              <a:gd name="connsiteX1" fmla="*/ 4588356 w 4710470"/>
              <a:gd name="connsiteY1" fmla="*/ 819131 h 4256039"/>
              <a:gd name="connsiteX2" fmla="*/ 4579475 w 4710470"/>
              <a:gd name="connsiteY2" fmla="*/ 2328824 h 4256039"/>
              <a:gd name="connsiteX3" fmla="*/ 4579475 w 4710470"/>
              <a:gd name="connsiteY3" fmla="*/ 3539076 h 4256039"/>
              <a:gd name="connsiteX4" fmla="*/ 4520726 w 4710470"/>
              <a:gd name="connsiteY4" fmla="*/ 4255545 h 4256039"/>
              <a:gd name="connsiteX5" fmla="*/ 3059047 w 4710470"/>
              <a:gd name="connsiteY5" fmla="*/ 4232865 h 4256039"/>
              <a:gd name="connsiteX6" fmla="*/ 927127 w 4710470"/>
              <a:gd name="connsiteY6" fmla="*/ 4255545 h 4256039"/>
              <a:gd name="connsiteX7" fmla="*/ 371467 w 4710470"/>
              <a:gd name="connsiteY7" fmla="*/ 3128467 h 4256039"/>
              <a:gd name="connsiteX8" fmla="*/ 4588566 w 4710470"/>
              <a:gd name="connsiteY8" fmla="*/ 11001 h 4256039"/>
              <a:gd name="connsiteX0" fmla="*/ 4588566 w 4710470"/>
              <a:gd name="connsiteY0" fmla="*/ 11001 h 4256039"/>
              <a:gd name="connsiteX1" fmla="*/ 4588356 w 4710470"/>
              <a:gd name="connsiteY1" fmla="*/ 819131 h 4256039"/>
              <a:gd name="connsiteX2" fmla="*/ 4579475 w 4710470"/>
              <a:gd name="connsiteY2" fmla="*/ 2328824 h 4256039"/>
              <a:gd name="connsiteX3" fmla="*/ 4579475 w 4710470"/>
              <a:gd name="connsiteY3" fmla="*/ 3539076 h 4256039"/>
              <a:gd name="connsiteX4" fmla="*/ 4520726 w 4710470"/>
              <a:gd name="connsiteY4" fmla="*/ 4255545 h 4256039"/>
              <a:gd name="connsiteX5" fmla="*/ 3059047 w 4710470"/>
              <a:gd name="connsiteY5" fmla="*/ 4232865 h 4256039"/>
              <a:gd name="connsiteX6" fmla="*/ 927127 w 4710470"/>
              <a:gd name="connsiteY6" fmla="*/ 4255545 h 4256039"/>
              <a:gd name="connsiteX7" fmla="*/ 371467 w 4710470"/>
              <a:gd name="connsiteY7" fmla="*/ 3128467 h 4256039"/>
              <a:gd name="connsiteX8" fmla="*/ 4588566 w 4710470"/>
              <a:gd name="connsiteY8" fmla="*/ 11001 h 4256039"/>
              <a:gd name="connsiteX0" fmla="*/ 4607905 w 4729809"/>
              <a:gd name="connsiteY0" fmla="*/ 11222 h 4256260"/>
              <a:gd name="connsiteX1" fmla="*/ 4607695 w 4729809"/>
              <a:gd name="connsiteY1" fmla="*/ 819352 h 4256260"/>
              <a:gd name="connsiteX2" fmla="*/ 4598814 w 4729809"/>
              <a:gd name="connsiteY2" fmla="*/ 2329045 h 4256260"/>
              <a:gd name="connsiteX3" fmla="*/ 4598814 w 4729809"/>
              <a:gd name="connsiteY3" fmla="*/ 3539297 h 4256260"/>
              <a:gd name="connsiteX4" fmla="*/ 4540065 w 4729809"/>
              <a:gd name="connsiteY4" fmla="*/ 4255766 h 4256260"/>
              <a:gd name="connsiteX5" fmla="*/ 3078386 w 4729809"/>
              <a:gd name="connsiteY5" fmla="*/ 4233086 h 4256260"/>
              <a:gd name="connsiteX6" fmla="*/ 946466 w 4729809"/>
              <a:gd name="connsiteY6" fmla="*/ 4255766 h 4256260"/>
              <a:gd name="connsiteX7" fmla="*/ 390806 w 4729809"/>
              <a:gd name="connsiteY7" fmla="*/ 3128688 h 4256260"/>
              <a:gd name="connsiteX8" fmla="*/ 4607905 w 4729809"/>
              <a:gd name="connsiteY8" fmla="*/ 11222 h 4256260"/>
              <a:gd name="connsiteX0" fmla="*/ 4536783 w 4658687"/>
              <a:gd name="connsiteY0" fmla="*/ 8722 h 4253760"/>
              <a:gd name="connsiteX1" fmla="*/ 4536573 w 4658687"/>
              <a:gd name="connsiteY1" fmla="*/ 816852 h 4253760"/>
              <a:gd name="connsiteX2" fmla="*/ 4527692 w 4658687"/>
              <a:gd name="connsiteY2" fmla="*/ 2326545 h 4253760"/>
              <a:gd name="connsiteX3" fmla="*/ 4527692 w 4658687"/>
              <a:gd name="connsiteY3" fmla="*/ 3536797 h 4253760"/>
              <a:gd name="connsiteX4" fmla="*/ 4468943 w 4658687"/>
              <a:gd name="connsiteY4" fmla="*/ 4253266 h 4253760"/>
              <a:gd name="connsiteX5" fmla="*/ 3007264 w 4658687"/>
              <a:gd name="connsiteY5" fmla="*/ 4230586 h 4253760"/>
              <a:gd name="connsiteX6" fmla="*/ 875344 w 4658687"/>
              <a:gd name="connsiteY6" fmla="*/ 4253266 h 4253760"/>
              <a:gd name="connsiteX7" fmla="*/ 319684 w 4658687"/>
              <a:gd name="connsiteY7" fmla="*/ 3126188 h 4253760"/>
              <a:gd name="connsiteX8" fmla="*/ 4536783 w 4658687"/>
              <a:gd name="connsiteY8" fmla="*/ 8722 h 4253760"/>
              <a:gd name="connsiteX0" fmla="*/ 4536783 w 4658687"/>
              <a:gd name="connsiteY0" fmla="*/ 8722 h 4253760"/>
              <a:gd name="connsiteX1" fmla="*/ 4536573 w 4658687"/>
              <a:gd name="connsiteY1" fmla="*/ 1029985 h 4253760"/>
              <a:gd name="connsiteX2" fmla="*/ 4527692 w 4658687"/>
              <a:gd name="connsiteY2" fmla="*/ 2326545 h 4253760"/>
              <a:gd name="connsiteX3" fmla="*/ 4527692 w 4658687"/>
              <a:gd name="connsiteY3" fmla="*/ 3536797 h 4253760"/>
              <a:gd name="connsiteX4" fmla="*/ 4468943 w 4658687"/>
              <a:gd name="connsiteY4" fmla="*/ 4253266 h 4253760"/>
              <a:gd name="connsiteX5" fmla="*/ 3007264 w 4658687"/>
              <a:gd name="connsiteY5" fmla="*/ 4230586 h 4253760"/>
              <a:gd name="connsiteX6" fmla="*/ 875344 w 4658687"/>
              <a:gd name="connsiteY6" fmla="*/ 4253266 h 4253760"/>
              <a:gd name="connsiteX7" fmla="*/ 319684 w 4658687"/>
              <a:gd name="connsiteY7" fmla="*/ 3126188 h 4253760"/>
              <a:gd name="connsiteX8" fmla="*/ 4536783 w 4658687"/>
              <a:gd name="connsiteY8" fmla="*/ 8722 h 4253760"/>
              <a:gd name="connsiteX0" fmla="*/ 4536783 w 4658687"/>
              <a:gd name="connsiteY0" fmla="*/ 8722 h 4253760"/>
              <a:gd name="connsiteX1" fmla="*/ 4536573 w 4658687"/>
              <a:gd name="connsiteY1" fmla="*/ 1029985 h 4253760"/>
              <a:gd name="connsiteX2" fmla="*/ 4527692 w 4658687"/>
              <a:gd name="connsiteY2" fmla="*/ 2326545 h 4253760"/>
              <a:gd name="connsiteX3" fmla="*/ 4527692 w 4658687"/>
              <a:gd name="connsiteY3" fmla="*/ 3536797 h 4253760"/>
              <a:gd name="connsiteX4" fmla="*/ 4468943 w 4658687"/>
              <a:gd name="connsiteY4" fmla="*/ 4253266 h 4253760"/>
              <a:gd name="connsiteX5" fmla="*/ 3007264 w 4658687"/>
              <a:gd name="connsiteY5" fmla="*/ 4230586 h 4253760"/>
              <a:gd name="connsiteX6" fmla="*/ 875344 w 4658687"/>
              <a:gd name="connsiteY6" fmla="*/ 4253266 h 4253760"/>
              <a:gd name="connsiteX7" fmla="*/ 319684 w 4658687"/>
              <a:gd name="connsiteY7" fmla="*/ 3126188 h 4253760"/>
              <a:gd name="connsiteX8" fmla="*/ 4536783 w 4658687"/>
              <a:gd name="connsiteY8" fmla="*/ 8722 h 4253760"/>
              <a:gd name="connsiteX0" fmla="*/ 4536783 w 4658687"/>
              <a:gd name="connsiteY0" fmla="*/ 8722 h 4253760"/>
              <a:gd name="connsiteX1" fmla="*/ 4536573 w 4658687"/>
              <a:gd name="connsiteY1" fmla="*/ 1029985 h 4253760"/>
              <a:gd name="connsiteX2" fmla="*/ 4527692 w 4658687"/>
              <a:gd name="connsiteY2" fmla="*/ 2326545 h 4253760"/>
              <a:gd name="connsiteX3" fmla="*/ 4527692 w 4658687"/>
              <a:gd name="connsiteY3" fmla="*/ 3536797 h 4253760"/>
              <a:gd name="connsiteX4" fmla="*/ 4468943 w 4658687"/>
              <a:gd name="connsiteY4" fmla="*/ 4253266 h 4253760"/>
              <a:gd name="connsiteX5" fmla="*/ 3007264 w 4658687"/>
              <a:gd name="connsiteY5" fmla="*/ 4230586 h 4253760"/>
              <a:gd name="connsiteX6" fmla="*/ 875344 w 4658687"/>
              <a:gd name="connsiteY6" fmla="*/ 4253266 h 4253760"/>
              <a:gd name="connsiteX7" fmla="*/ 319684 w 4658687"/>
              <a:gd name="connsiteY7" fmla="*/ 3126188 h 4253760"/>
              <a:gd name="connsiteX8" fmla="*/ 4536783 w 4658687"/>
              <a:gd name="connsiteY8" fmla="*/ 8722 h 4253760"/>
              <a:gd name="connsiteX0" fmla="*/ 4536783 w 4658687"/>
              <a:gd name="connsiteY0" fmla="*/ 8722 h 4253760"/>
              <a:gd name="connsiteX1" fmla="*/ 4536573 w 4658687"/>
              <a:gd name="connsiteY1" fmla="*/ 1029985 h 4253760"/>
              <a:gd name="connsiteX2" fmla="*/ 4527692 w 4658687"/>
              <a:gd name="connsiteY2" fmla="*/ 2326545 h 4253760"/>
              <a:gd name="connsiteX3" fmla="*/ 4527692 w 4658687"/>
              <a:gd name="connsiteY3" fmla="*/ 3536797 h 4253760"/>
              <a:gd name="connsiteX4" fmla="*/ 4468943 w 4658687"/>
              <a:gd name="connsiteY4" fmla="*/ 4253266 h 4253760"/>
              <a:gd name="connsiteX5" fmla="*/ 3007264 w 4658687"/>
              <a:gd name="connsiteY5" fmla="*/ 4230586 h 4253760"/>
              <a:gd name="connsiteX6" fmla="*/ 875344 w 4658687"/>
              <a:gd name="connsiteY6" fmla="*/ 4253266 h 4253760"/>
              <a:gd name="connsiteX7" fmla="*/ 319684 w 4658687"/>
              <a:gd name="connsiteY7" fmla="*/ 3126188 h 4253760"/>
              <a:gd name="connsiteX8" fmla="*/ 4536783 w 4658687"/>
              <a:gd name="connsiteY8" fmla="*/ 8722 h 4253760"/>
              <a:gd name="connsiteX0" fmla="*/ 4536783 w 4658687"/>
              <a:gd name="connsiteY0" fmla="*/ 8722 h 4253266"/>
              <a:gd name="connsiteX1" fmla="*/ 4536573 w 4658687"/>
              <a:gd name="connsiteY1" fmla="*/ 1029985 h 4253266"/>
              <a:gd name="connsiteX2" fmla="*/ 4527692 w 4658687"/>
              <a:gd name="connsiteY2" fmla="*/ 2326545 h 4253266"/>
              <a:gd name="connsiteX3" fmla="*/ 4527692 w 4658687"/>
              <a:gd name="connsiteY3" fmla="*/ 3536797 h 4253266"/>
              <a:gd name="connsiteX4" fmla="*/ 4468943 w 4658687"/>
              <a:gd name="connsiteY4" fmla="*/ 4253266 h 4253266"/>
              <a:gd name="connsiteX5" fmla="*/ 3087193 w 4658687"/>
              <a:gd name="connsiteY5" fmla="*/ 4239467 h 4253266"/>
              <a:gd name="connsiteX6" fmla="*/ 875344 w 4658687"/>
              <a:gd name="connsiteY6" fmla="*/ 4253266 h 4253266"/>
              <a:gd name="connsiteX7" fmla="*/ 319684 w 4658687"/>
              <a:gd name="connsiteY7" fmla="*/ 3126188 h 4253266"/>
              <a:gd name="connsiteX8" fmla="*/ 4536783 w 4658687"/>
              <a:gd name="connsiteY8" fmla="*/ 8722 h 4253266"/>
              <a:gd name="connsiteX0" fmla="*/ 4536783 w 4658687"/>
              <a:gd name="connsiteY0" fmla="*/ 8722 h 4253266"/>
              <a:gd name="connsiteX1" fmla="*/ 4536573 w 4658687"/>
              <a:gd name="connsiteY1" fmla="*/ 1029985 h 4253266"/>
              <a:gd name="connsiteX2" fmla="*/ 4527692 w 4658687"/>
              <a:gd name="connsiteY2" fmla="*/ 2326545 h 4253266"/>
              <a:gd name="connsiteX3" fmla="*/ 4527692 w 4658687"/>
              <a:gd name="connsiteY3" fmla="*/ 3536797 h 4253266"/>
              <a:gd name="connsiteX4" fmla="*/ 4468943 w 4658687"/>
              <a:gd name="connsiteY4" fmla="*/ 4253266 h 4253266"/>
              <a:gd name="connsiteX5" fmla="*/ 3087193 w 4658687"/>
              <a:gd name="connsiteY5" fmla="*/ 4239467 h 4253266"/>
              <a:gd name="connsiteX6" fmla="*/ 875344 w 4658687"/>
              <a:gd name="connsiteY6" fmla="*/ 4253266 h 4253266"/>
              <a:gd name="connsiteX7" fmla="*/ 319684 w 4658687"/>
              <a:gd name="connsiteY7" fmla="*/ 3126188 h 4253266"/>
              <a:gd name="connsiteX8" fmla="*/ 4536783 w 4658687"/>
              <a:gd name="connsiteY8" fmla="*/ 8722 h 4253266"/>
              <a:gd name="connsiteX0" fmla="*/ 4536783 w 4658687"/>
              <a:gd name="connsiteY0" fmla="*/ 8722 h 4253266"/>
              <a:gd name="connsiteX1" fmla="*/ 4536573 w 4658687"/>
              <a:gd name="connsiteY1" fmla="*/ 1029985 h 4253266"/>
              <a:gd name="connsiteX2" fmla="*/ 4527692 w 4658687"/>
              <a:gd name="connsiteY2" fmla="*/ 2326545 h 4253266"/>
              <a:gd name="connsiteX3" fmla="*/ 4527692 w 4658687"/>
              <a:gd name="connsiteY3" fmla="*/ 3536797 h 4253266"/>
              <a:gd name="connsiteX4" fmla="*/ 4468943 w 4658687"/>
              <a:gd name="connsiteY4" fmla="*/ 4253266 h 4253266"/>
              <a:gd name="connsiteX5" fmla="*/ 3096074 w 4658687"/>
              <a:gd name="connsiteY5" fmla="*/ 4248347 h 4253266"/>
              <a:gd name="connsiteX6" fmla="*/ 875344 w 4658687"/>
              <a:gd name="connsiteY6" fmla="*/ 4253266 h 4253266"/>
              <a:gd name="connsiteX7" fmla="*/ 319684 w 4658687"/>
              <a:gd name="connsiteY7" fmla="*/ 3126188 h 4253266"/>
              <a:gd name="connsiteX8" fmla="*/ 4536783 w 4658687"/>
              <a:gd name="connsiteY8" fmla="*/ 8722 h 4253266"/>
              <a:gd name="connsiteX0" fmla="*/ 4536783 w 4709940"/>
              <a:gd name="connsiteY0" fmla="*/ 8722 h 4253266"/>
              <a:gd name="connsiteX1" fmla="*/ 4536573 w 4709940"/>
              <a:gd name="connsiteY1" fmla="*/ 1029985 h 4253266"/>
              <a:gd name="connsiteX2" fmla="*/ 4527692 w 4709940"/>
              <a:gd name="connsiteY2" fmla="*/ 2326545 h 4253266"/>
              <a:gd name="connsiteX3" fmla="*/ 4527692 w 4709940"/>
              <a:gd name="connsiteY3" fmla="*/ 3536797 h 4253266"/>
              <a:gd name="connsiteX4" fmla="*/ 4539992 w 4709940"/>
              <a:gd name="connsiteY4" fmla="*/ 4253266 h 4253266"/>
              <a:gd name="connsiteX5" fmla="*/ 3096074 w 4709940"/>
              <a:gd name="connsiteY5" fmla="*/ 4248347 h 4253266"/>
              <a:gd name="connsiteX6" fmla="*/ 875344 w 4709940"/>
              <a:gd name="connsiteY6" fmla="*/ 4253266 h 4253266"/>
              <a:gd name="connsiteX7" fmla="*/ 319684 w 4709940"/>
              <a:gd name="connsiteY7" fmla="*/ 3126188 h 4253266"/>
              <a:gd name="connsiteX8" fmla="*/ 4536783 w 4709940"/>
              <a:gd name="connsiteY8" fmla="*/ 8722 h 4253266"/>
              <a:gd name="connsiteX0" fmla="*/ 4536783 w 4539992"/>
              <a:gd name="connsiteY0" fmla="*/ 8722 h 4253266"/>
              <a:gd name="connsiteX1" fmla="*/ 4536573 w 4539992"/>
              <a:gd name="connsiteY1" fmla="*/ 1029985 h 4253266"/>
              <a:gd name="connsiteX2" fmla="*/ 4527692 w 4539992"/>
              <a:gd name="connsiteY2" fmla="*/ 2326545 h 4253266"/>
              <a:gd name="connsiteX3" fmla="*/ 4527692 w 4539992"/>
              <a:gd name="connsiteY3" fmla="*/ 3536797 h 4253266"/>
              <a:gd name="connsiteX4" fmla="*/ 4539992 w 4539992"/>
              <a:gd name="connsiteY4" fmla="*/ 4253266 h 4253266"/>
              <a:gd name="connsiteX5" fmla="*/ 3096074 w 4539992"/>
              <a:gd name="connsiteY5" fmla="*/ 4248347 h 4253266"/>
              <a:gd name="connsiteX6" fmla="*/ 875344 w 4539992"/>
              <a:gd name="connsiteY6" fmla="*/ 4253266 h 4253266"/>
              <a:gd name="connsiteX7" fmla="*/ 319684 w 4539992"/>
              <a:gd name="connsiteY7" fmla="*/ 3126188 h 4253266"/>
              <a:gd name="connsiteX8" fmla="*/ 4536783 w 4539992"/>
              <a:gd name="connsiteY8" fmla="*/ 8722 h 4253266"/>
              <a:gd name="connsiteX0" fmla="*/ 4536783 w 4539992"/>
              <a:gd name="connsiteY0" fmla="*/ 8722 h 4253266"/>
              <a:gd name="connsiteX1" fmla="*/ 4518811 w 4539992"/>
              <a:gd name="connsiteY1" fmla="*/ 1029985 h 4253266"/>
              <a:gd name="connsiteX2" fmla="*/ 4527692 w 4539992"/>
              <a:gd name="connsiteY2" fmla="*/ 2326545 h 4253266"/>
              <a:gd name="connsiteX3" fmla="*/ 4527692 w 4539992"/>
              <a:gd name="connsiteY3" fmla="*/ 3536797 h 4253266"/>
              <a:gd name="connsiteX4" fmla="*/ 4539992 w 4539992"/>
              <a:gd name="connsiteY4" fmla="*/ 4253266 h 4253266"/>
              <a:gd name="connsiteX5" fmla="*/ 3096074 w 4539992"/>
              <a:gd name="connsiteY5" fmla="*/ 4248347 h 4253266"/>
              <a:gd name="connsiteX6" fmla="*/ 875344 w 4539992"/>
              <a:gd name="connsiteY6" fmla="*/ 4253266 h 4253266"/>
              <a:gd name="connsiteX7" fmla="*/ 319684 w 4539992"/>
              <a:gd name="connsiteY7" fmla="*/ 3126188 h 4253266"/>
              <a:gd name="connsiteX8" fmla="*/ 4536783 w 4539992"/>
              <a:gd name="connsiteY8" fmla="*/ 8722 h 4253266"/>
              <a:gd name="connsiteX0" fmla="*/ 4536783 w 4539992"/>
              <a:gd name="connsiteY0" fmla="*/ 8722 h 4253266"/>
              <a:gd name="connsiteX1" fmla="*/ 4518811 w 4539992"/>
              <a:gd name="connsiteY1" fmla="*/ 1029985 h 4253266"/>
              <a:gd name="connsiteX2" fmla="*/ 4527692 w 4539992"/>
              <a:gd name="connsiteY2" fmla="*/ 2326545 h 4253266"/>
              <a:gd name="connsiteX3" fmla="*/ 4527692 w 4539992"/>
              <a:gd name="connsiteY3" fmla="*/ 3536797 h 4253266"/>
              <a:gd name="connsiteX4" fmla="*/ 4539992 w 4539992"/>
              <a:gd name="connsiteY4" fmla="*/ 4253266 h 4253266"/>
              <a:gd name="connsiteX5" fmla="*/ 3096074 w 4539992"/>
              <a:gd name="connsiteY5" fmla="*/ 4248347 h 4253266"/>
              <a:gd name="connsiteX6" fmla="*/ 875344 w 4539992"/>
              <a:gd name="connsiteY6" fmla="*/ 4253266 h 4253266"/>
              <a:gd name="connsiteX7" fmla="*/ 319684 w 4539992"/>
              <a:gd name="connsiteY7" fmla="*/ 3126188 h 4253266"/>
              <a:gd name="connsiteX8" fmla="*/ 4536783 w 4539992"/>
              <a:gd name="connsiteY8" fmla="*/ 8722 h 4253266"/>
              <a:gd name="connsiteX0" fmla="*/ 4536783 w 4539992"/>
              <a:gd name="connsiteY0" fmla="*/ 8722 h 4253266"/>
              <a:gd name="connsiteX1" fmla="*/ 4536573 w 4539992"/>
              <a:gd name="connsiteY1" fmla="*/ 1074387 h 4253266"/>
              <a:gd name="connsiteX2" fmla="*/ 4527692 w 4539992"/>
              <a:gd name="connsiteY2" fmla="*/ 2326545 h 4253266"/>
              <a:gd name="connsiteX3" fmla="*/ 4527692 w 4539992"/>
              <a:gd name="connsiteY3" fmla="*/ 3536797 h 4253266"/>
              <a:gd name="connsiteX4" fmla="*/ 4539992 w 4539992"/>
              <a:gd name="connsiteY4" fmla="*/ 4253266 h 4253266"/>
              <a:gd name="connsiteX5" fmla="*/ 3096074 w 4539992"/>
              <a:gd name="connsiteY5" fmla="*/ 4248347 h 4253266"/>
              <a:gd name="connsiteX6" fmla="*/ 875344 w 4539992"/>
              <a:gd name="connsiteY6" fmla="*/ 4253266 h 4253266"/>
              <a:gd name="connsiteX7" fmla="*/ 319684 w 4539992"/>
              <a:gd name="connsiteY7" fmla="*/ 3126188 h 4253266"/>
              <a:gd name="connsiteX8" fmla="*/ 4536783 w 4539992"/>
              <a:gd name="connsiteY8" fmla="*/ 8722 h 4253266"/>
              <a:gd name="connsiteX0" fmla="*/ 4545930 w 4549139"/>
              <a:gd name="connsiteY0" fmla="*/ 13995 h 4258539"/>
              <a:gd name="connsiteX1" fmla="*/ 4545720 w 4549139"/>
              <a:gd name="connsiteY1" fmla="*/ 1079660 h 4258539"/>
              <a:gd name="connsiteX2" fmla="*/ 4536839 w 4549139"/>
              <a:gd name="connsiteY2" fmla="*/ 2331818 h 4258539"/>
              <a:gd name="connsiteX3" fmla="*/ 4536839 w 4549139"/>
              <a:gd name="connsiteY3" fmla="*/ 3542070 h 4258539"/>
              <a:gd name="connsiteX4" fmla="*/ 4549139 w 4549139"/>
              <a:gd name="connsiteY4" fmla="*/ 4258539 h 4258539"/>
              <a:gd name="connsiteX5" fmla="*/ 3105221 w 4549139"/>
              <a:gd name="connsiteY5" fmla="*/ 4253620 h 4258539"/>
              <a:gd name="connsiteX6" fmla="*/ 884491 w 4549139"/>
              <a:gd name="connsiteY6" fmla="*/ 4258539 h 4258539"/>
              <a:gd name="connsiteX7" fmla="*/ 328831 w 4549139"/>
              <a:gd name="connsiteY7" fmla="*/ 3131461 h 4258539"/>
              <a:gd name="connsiteX8" fmla="*/ 4545930 w 4549139"/>
              <a:gd name="connsiteY8" fmla="*/ 13995 h 4258539"/>
              <a:gd name="connsiteX0" fmla="*/ 4545930 w 4549139"/>
              <a:gd name="connsiteY0" fmla="*/ 13995 h 4258539"/>
              <a:gd name="connsiteX1" fmla="*/ 4545720 w 4549139"/>
              <a:gd name="connsiteY1" fmla="*/ 1079660 h 4258539"/>
              <a:gd name="connsiteX2" fmla="*/ 4536839 w 4549139"/>
              <a:gd name="connsiteY2" fmla="*/ 2331818 h 4258539"/>
              <a:gd name="connsiteX3" fmla="*/ 4536839 w 4549139"/>
              <a:gd name="connsiteY3" fmla="*/ 3542070 h 4258539"/>
              <a:gd name="connsiteX4" fmla="*/ 4549139 w 4549139"/>
              <a:gd name="connsiteY4" fmla="*/ 4258539 h 4258539"/>
              <a:gd name="connsiteX5" fmla="*/ 3105221 w 4549139"/>
              <a:gd name="connsiteY5" fmla="*/ 4253620 h 4258539"/>
              <a:gd name="connsiteX6" fmla="*/ 884491 w 4549139"/>
              <a:gd name="connsiteY6" fmla="*/ 4258539 h 4258539"/>
              <a:gd name="connsiteX7" fmla="*/ 328831 w 4549139"/>
              <a:gd name="connsiteY7" fmla="*/ 3131461 h 4258539"/>
              <a:gd name="connsiteX8" fmla="*/ 4545930 w 4549139"/>
              <a:gd name="connsiteY8" fmla="*/ 13995 h 4258539"/>
              <a:gd name="connsiteX0" fmla="*/ 4545930 w 4549139"/>
              <a:gd name="connsiteY0" fmla="*/ 13995 h 4258539"/>
              <a:gd name="connsiteX1" fmla="*/ 4545720 w 4549139"/>
              <a:gd name="connsiteY1" fmla="*/ 1049777 h 4258539"/>
              <a:gd name="connsiteX2" fmla="*/ 4536839 w 4549139"/>
              <a:gd name="connsiteY2" fmla="*/ 2331818 h 4258539"/>
              <a:gd name="connsiteX3" fmla="*/ 4536839 w 4549139"/>
              <a:gd name="connsiteY3" fmla="*/ 3542070 h 4258539"/>
              <a:gd name="connsiteX4" fmla="*/ 4549139 w 4549139"/>
              <a:gd name="connsiteY4" fmla="*/ 4258539 h 4258539"/>
              <a:gd name="connsiteX5" fmla="*/ 3105221 w 4549139"/>
              <a:gd name="connsiteY5" fmla="*/ 4253620 h 4258539"/>
              <a:gd name="connsiteX6" fmla="*/ 884491 w 4549139"/>
              <a:gd name="connsiteY6" fmla="*/ 4258539 h 4258539"/>
              <a:gd name="connsiteX7" fmla="*/ 328831 w 4549139"/>
              <a:gd name="connsiteY7" fmla="*/ 3131461 h 4258539"/>
              <a:gd name="connsiteX8" fmla="*/ 4545930 w 4549139"/>
              <a:gd name="connsiteY8" fmla="*/ 13995 h 4258539"/>
              <a:gd name="connsiteX0" fmla="*/ 4545930 w 4549139"/>
              <a:gd name="connsiteY0" fmla="*/ 13995 h 4258539"/>
              <a:gd name="connsiteX1" fmla="*/ 4545720 w 4549139"/>
              <a:gd name="connsiteY1" fmla="*/ 1049777 h 4258539"/>
              <a:gd name="connsiteX2" fmla="*/ 4536839 w 4549139"/>
              <a:gd name="connsiteY2" fmla="*/ 2331818 h 4258539"/>
              <a:gd name="connsiteX3" fmla="*/ 4536839 w 4549139"/>
              <a:gd name="connsiteY3" fmla="*/ 3542070 h 4258539"/>
              <a:gd name="connsiteX4" fmla="*/ 4549139 w 4549139"/>
              <a:gd name="connsiteY4" fmla="*/ 4258539 h 4258539"/>
              <a:gd name="connsiteX5" fmla="*/ 3105221 w 4549139"/>
              <a:gd name="connsiteY5" fmla="*/ 4253620 h 4258539"/>
              <a:gd name="connsiteX6" fmla="*/ 884491 w 4549139"/>
              <a:gd name="connsiteY6" fmla="*/ 4258539 h 4258539"/>
              <a:gd name="connsiteX7" fmla="*/ 328831 w 4549139"/>
              <a:gd name="connsiteY7" fmla="*/ 3131461 h 4258539"/>
              <a:gd name="connsiteX8" fmla="*/ 4545930 w 4549139"/>
              <a:gd name="connsiteY8" fmla="*/ 13995 h 4258539"/>
              <a:gd name="connsiteX0" fmla="*/ 4545930 w 4549139"/>
              <a:gd name="connsiteY0" fmla="*/ 13995 h 4258539"/>
              <a:gd name="connsiteX1" fmla="*/ 4545720 w 4549139"/>
              <a:gd name="connsiteY1" fmla="*/ 1049777 h 4258539"/>
              <a:gd name="connsiteX2" fmla="*/ 4536839 w 4549139"/>
              <a:gd name="connsiteY2" fmla="*/ 2361700 h 4258539"/>
              <a:gd name="connsiteX3" fmla="*/ 4536839 w 4549139"/>
              <a:gd name="connsiteY3" fmla="*/ 3542070 h 4258539"/>
              <a:gd name="connsiteX4" fmla="*/ 4549139 w 4549139"/>
              <a:gd name="connsiteY4" fmla="*/ 4258539 h 4258539"/>
              <a:gd name="connsiteX5" fmla="*/ 3105221 w 4549139"/>
              <a:gd name="connsiteY5" fmla="*/ 4253620 h 4258539"/>
              <a:gd name="connsiteX6" fmla="*/ 884491 w 4549139"/>
              <a:gd name="connsiteY6" fmla="*/ 4258539 h 4258539"/>
              <a:gd name="connsiteX7" fmla="*/ 328831 w 4549139"/>
              <a:gd name="connsiteY7" fmla="*/ 3131461 h 4258539"/>
              <a:gd name="connsiteX8" fmla="*/ 4545930 w 4549139"/>
              <a:gd name="connsiteY8" fmla="*/ 13995 h 4258539"/>
              <a:gd name="connsiteX0" fmla="*/ 4545930 w 4549139"/>
              <a:gd name="connsiteY0" fmla="*/ 13995 h 4258539"/>
              <a:gd name="connsiteX1" fmla="*/ 4545720 w 4549139"/>
              <a:gd name="connsiteY1" fmla="*/ 1049777 h 4258539"/>
              <a:gd name="connsiteX2" fmla="*/ 4536839 w 4549139"/>
              <a:gd name="connsiteY2" fmla="*/ 2361700 h 4258539"/>
              <a:gd name="connsiteX3" fmla="*/ 4544309 w 4549139"/>
              <a:gd name="connsiteY3" fmla="*/ 3504717 h 4258539"/>
              <a:gd name="connsiteX4" fmla="*/ 4549139 w 4549139"/>
              <a:gd name="connsiteY4" fmla="*/ 4258539 h 4258539"/>
              <a:gd name="connsiteX5" fmla="*/ 3105221 w 4549139"/>
              <a:gd name="connsiteY5" fmla="*/ 4253620 h 4258539"/>
              <a:gd name="connsiteX6" fmla="*/ 884491 w 4549139"/>
              <a:gd name="connsiteY6" fmla="*/ 4258539 h 4258539"/>
              <a:gd name="connsiteX7" fmla="*/ 328831 w 4549139"/>
              <a:gd name="connsiteY7" fmla="*/ 3131461 h 4258539"/>
              <a:gd name="connsiteX8" fmla="*/ 4545930 w 4549139"/>
              <a:gd name="connsiteY8" fmla="*/ 13995 h 4258539"/>
              <a:gd name="connsiteX0" fmla="*/ 4545930 w 4652207"/>
              <a:gd name="connsiteY0" fmla="*/ 13995 h 4258539"/>
              <a:gd name="connsiteX1" fmla="*/ 4545720 w 4652207"/>
              <a:gd name="connsiteY1" fmla="*/ 1049777 h 4258539"/>
              <a:gd name="connsiteX2" fmla="*/ 4536839 w 4652207"/>
              <a:gd name="connsiteY2" fmla="*/ 2361700 h 4258539"/>
              <a:gd name="connsiteX3" fmla="*/ 4549139 w 4652207"/>
              <a:gd name="connsiteY3" fmla="*/ 4258539 h 4258539"/>
              <a:gd name="connsiteX4" fmla="*/ 3105221 w 4652207"/>
              <a:gd name="connsiteY4" fmla="*/ 4253620 h 4258539"/>
              <a:gd name="connsiteX5" fmla="*/ 884491 w 4652207"/>
              <a:gd name="connsiteY5" fmla="*/ 4258539 h 4258539"/>
              <a:gd name="connsiteX6" fmla="*/ 328831 w 4652207"/>
              <a:gd name="connsiteY6" fmla="*/ 3131461 h 4258539"/>
              <a:gd name="connsiteX7" fmla="*/ 4545930 w 4652207"/>
              <a:gd name="connsiteY7" fmla="*/ 13995 h 4258539"/>
              <a:gd name="connsiteX0" fmla="*/ 4545930 w 4655080"/>
              <a:gd name="connsiteY0" fmla="*/ 13995 h 4258539"/>
              <a:gd name="connsiteX1" fmla="*/ 4545720 w 4655080"/>
              <a:gd name="connsiteY1" fmla="*/ 1049777 h 4258539"/>
              <a:gd name="connsiteX2" fmla="*/ 4549139 w 4655080"/>
              <a:gd name="connsiteY2" fmla="*/ 4258539 h 4258539"/>
              <a:gd name="connsiteX3" fmla="*/ 3105221 w 4655080"/>
              <a:gd name="connsiteY3" fmla="*/ 4253620 h 4258539"/>
              <a:gd name="connsiteX4" fmla="*/ 884491 w 4655080"/>
              <a:gd name="connsiteY4" fmla="*/ 4258539 h 4258539"/>
              <a:gd name="connsiteX5" fmla="*/ 328831 w 4655080"/>
              <a:gd name="connsiteY5" fmla="*/ 3131461 h 4258539"/>
              <a:gd name="connsiteX6" fmla="*/ 4545930 w 4655080"/>
              <a:gd name="connsiteY6" fmla="*/ 13995 h 4258539"/>
              <a:gd name="connsiteX0" fmla="*/ 4545930 w 4549309"/>
              <a:gd name="connsiteY0" fmla="*/ 13995 h 4258539"/>
              <a:gd name="connsiteX1" fmla="*/ 4545720 w 4549309"/>
              <a:gd name="connsiteY1" fmla="*/ 1049777 h 4258539"/>
              <a:gd name="connsiteX2" fmla="*/ 4549139 w 4549309"/>
              <a:gd name="connsiteY2" fmla="*/ 4258539 h 4258539"/>
              <a:gd name="connsiteX3" fmla="*/ 3105221 w 4549309"/>
              <a:gd name="connsiteY3" fmla="*/ 4253620 h 4258539"/>
              <a:gd name="connsiteX4" fmla="*/ 884491 w 4549309"/>
              <a:gd name="connsiteY4" fmla="*/ 4258539 h 4258539"/>
              <a:gd name="connsiteX5" fmla="*/ 328831 w 4549309"/>
              <a:gd name="connsiteY5" fmla="*/ 3131461 h 4258539"/>
              <a:gd name="connsiteX6" fmla="*/ 4545930 w 4549309"/>
              <a:gd name="connsiteY6" fmla="*/ 13995 h 4258539"/>
              <a:gd name="connsiteX0" fmla="*/ 4545930 w 4549309"/>
              <a:gd name="connsiteY0" fmla="*/ 13995 h 4258539"/>
              <a:gd name="connsiteX1" fmla="*/ 4545720 w 4549309"/>
              <a:gd name="connsiteY1" fmla="*/ 1049777 h 4258539"/>
              <a:gd name="connsiteX2" fmla="*/ 4549139 w 4549309"/>
              <a:gd name="connsiteY2" fmla="*/ 4258539 h 4258539"/>
              <a:gd name="connsiteX3" fmla="*/ 3105221 w 4549309"/>
              <a:gd name="connsiteY3" fmla="*/ 4253620 h 4258539"/>
              <a:gd name="connsiteX4" fmla="*/ 884491 w 4549309"/>
              <a:gd name="connsiteY4" fmla="*/ 4258539 h 4258539"/>
              <a:gd name="connsiteX5" fmla="*/ 328831 w 4549309"/>
              <a:gd name="connsiteY5" fmla="*/ 3131461 h 4258539"/>
              <a:gd name="connsiteX6" fmla="*/ 4545930 w 4549309"/>
              <a:gd name="connsiteY6" fmla="*/ 13995 h 4258539"/>
              <a:gd name="connsiteX0" fmla="*/ 4545930 w 4920120"/>
              <a:gd name="connsiteY0" fmla="*/ 13995 h 4258539"/>
              <a:gd name="connsiteX1" fmla="*/ 4549139 w 4920120"/>
              <a:gd name="connsiteY1" fmla="*/ 4258539 h 4258539"/>
              <a:gd name="connsiteX2" fmla="*/ 3105221 w 4920120"/>
              <a:gd name="connsiteY2" fmla="*/ 4253620 h 4258539"/>
              <a:gd name="connsiteX3" fmla="*/ 884491 w 4920120"/>
              <a:gd name="connsiteY3" fmla="*/ 4258539 h 4258539"/>
              <a:gd name="connsiteX4" fmla="*/ 328831 w 4920120"/>
              <a:gd name="connsiteY4" fmla="*/ 3131461 h 4258539"/>
              <a:gd name="connsiteX5" fmla="*/ 4545930 w 4920120"/>
              <a:gd name="connsiteY5" fmla="*/ 13995 h 4258539"/>
              <a:gd name="connsiteX0" fmla="*/ 4545930 w 4857953"/>
              <a:gd name="connsiteY0" fmla="*/ 13995 h 4258539"/>
              <a:gd name="connsiteX1" fmla="*/ 4549139 w 4857953"/>
              <a:gd name="connsiteY1" fmla="*/ 4258539 h 4258539"/>
              <a:gd name="connsiteX2" fmla="*/ 3105221 w 4857953"/>
              <a:gd name="connsiteY2" fmla="*/ 4253620 h 4258539"/>
              <a:gd name="connsiteX3" fmla="*/ 884491 w 4857953"/>
              <a:gd name="connsiteY3" fmla="*/ 4258539 h 4258539"/>
              <a:gd name="connsiteX4" fmla="*/ 328831 w 4857953"/>
              <a:gd name="connsiteY4" fmla="*/ 3131461 h 4258539"/>
              <a:gd name="connsiteX5" fmla="*/ 4545930 w 4857953"/>
              <a:gd name="connsiteY5" fmla="*/ 13995 h 4258539"/>
              <a:gd name="connsiteX0" fmla="*/ 4545930 w 4549139"/>
              <a:gd name="connsiteY0" fmla="*/ 13995 h 4258539"/>
              <a:gd name="connsiteX1" fmla="*/ 4549139 w 4549139"/>
              <a:gd name="connsiteY1" fmla="*/ 4258539 h 4258539"/>
              <a:gd name="connsiteX2" fmla="*/ 3105221 w 4549139"/>
              <a:gd name="connsiteY2" fmla="*/ 4253620 h 4258539"/>
              <a:gd name="connsiteX3" fmla="*/ 884491 w 4549139"/>
              <a:gd name="connsiteY3" fmla="*/ 4258539 h 4258539"/>
              <a:gd name="connsiteX4" fmla="*/ 328831 w 4549139"/>
              <a:gd name="connsiteY4" fmla="*/ 3131461 h 4258539"/>
              <a:gd name="connsiteX5" fmla="*/ 4545930 w 4549139"/>
              <a:gd name="connsiteY5" fmla="*/ 13995 h 4258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49139" h="4258539">
                <a:moveTo>
                  <a:pt x="4545930" y="13995"/>
                </a:moveTo>
                <a:cubicBezTo>
                  <a:pt x="4547086" y="1576429"/>
                  <a:pt x="4542730" y="2894524"/>
                  <a:pt x="4549139" y="4258539"/>
                </a:cubicBezTo>
                <a:lnTo>
                  <a:pt x="3105221" y="4253620"/>
                </a:lnTo>
                <a:lnTo>
                  <a:pt x="884491" y="4258539"/>
                </a:lnTo>
                <a:cubicBezTo>
                  <a:pt x="699271" y="3882846"/>
                  <a:pt x="682791" y="3853495"/>
                  <a:pt x="328831" y="3131461"/>
                </a:cubicBezTo>
                <a:cubicBezTo>
                  <a:pt x="151210" y="2688746"/>
                  <a:pt x="-1465193" y="-225779"/>
                  <a:pt x="4545930" y="13995"/>
                </a:cubicBezTo>
                <a:close/>
              </a:path>
            </a:pathLst>
          </a:cu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4670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eruskalvo - kaksipalsta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000" y="1555200"/>
            <a:ext cx="3947116" cy="464347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22228-0A33-4AD7-A93B-A4E96F6D1AF8}" type="datetime1">
              <a:rPr lang="fi-FI" smtClean="0"/>
              <a:t>18.5.2016</a:t>
            </a:fld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4503965" y="1555200"/>
            <a:ext cx="3947116" cy="464347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</p:spTree>
    <p:extLst>
      <p:ext uri="{BB962C8B-B14F-4D97-AF65-F5344CB8AC3E}">
        <p14:creationId xmlns:p14="http://schemas.microsoft.com/office/powerpoint/2010/main" val="15204466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eruskalvo - kuvapaik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000" y="1555200"/>
            <a:ext cx="4806651" cy="4643470"/>
          </a:xfrm>
        </p:spPr>
        <p:txBody>
          <a:bodyPr/>
          <a:lstStyle/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E0872-C015-4CC2-A7ED-4F93A597588D}" type="datetime1">
              <a:rPr lang="fi-FI" smtClean="0"/>
              <a:t>18.5.2016</a:t>
            </a:fld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8" name="Rectangle 6"/>
          <p:cNvSpPr/>
          <p:nvPr userDrawn="1"/>
        </p:nvSpPr>
        <p:spPr>
          <a:xfrm>
            <a:off x="8139161" y="2060848"/>
            <a:ext cx="1780010" cy="4797152"/>
          </a:xfrm>
          <a:custGeom>
            <a:avLst/>
            <a:gdLst>
              <a:gd name="connsiteX0" fmla="*/ 0 w 918170"/>
              <a:gd name="connsiteY0" fmla="*/ 0 h 4797152"/>
              <a:gd name="connsiteX1" fmla="*/ 918170 w 918170"/>
              <a:gd name="connsiteY1" fmla="*/ 0 h 4797152"/>
              <a:gd name="connsiteX2" fmla="*/ 918170 w 918170"/>
              <a:gd name="connsiteY2" fmla="*/ 4797152 h 4797152"/>
              <a:gd name="connsiteX3" fmla="*/ 0 w 918170"/>
              <a:gd name="connsiteY3" fmla="*/ 4797152 h 4797152"/>
              <a:gd name="connsiteX4" fmla="*/ 0 w 918170"/>
              <a:gd name="connsiteY4" fmla="*/ 0 h 4797152"/>
              <a:gd name="connsiteX0" fmla="*/ 0 w 1780010"/>
              <a:gd name="connsiteY0" fmla="*/ 1179383 h 4797152"/>
              <a:gd name="connsiteX1" fmla="*/ 1780010 w 1780010"/>
              <a:gd name="connsiteY1" fmla="*/ 0 h 4797152"/>
              <a:gd name="connsiteX2" fmla="*/ 1780010 w 1780010"/>
              <a:gd name="connsiteY2" fmla="*/ 4797152 h 4797152"/>
              <a:gd name="connsiteX3" fmla="*/ 861840 w 1780010"/>
              <a:gd name="connsiteY3" fmla="*/ 4797152 h 4797152"/>
              <a:gd name="connsiteX4" fmla="*/ 0 w 1780010"/>
              <a:gd name="connsiteY4" fmla="*/ 1179383 h 4797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0010" h="4797152">
                <a:moveTo>
                  <a:pt x="0" y="1179383"/>
                </a:moveTo>
                <a:lnTo>
                  <a:pt x="1780010" y="0"/>
                </a:lnTo>
                <a:lnTo>
                  <a:pt x="1780010" y="4797152"/>
                </a:lnTo>
                <a:lnTo>
                  <a:pt x="861840" y="4797152"/>
                </a:lnTo>
                <a:lnTo>
                  <a:pt x="0" y="11793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5382667" y="1555200"/>
            <a:ext cx="2952328" cy="3872472"/>
          </a:xfrm>
          <a:prstGeom prst="round2DiagRect">
            <a:avLst/>
          </a:prstGeom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pPr lvl="0"/>
            <a:r>
              <a:rPr lang="fi-FI" noProof="1" smtClean="0"/>
              <a:t>Kuva</a:t>
            </a:r>
            <a:endParaRPr lang="fi-FI" noProof="1"/>
          </a:p>
        </p:txBody>
      </p:sp>
    </p:spTree>
    <p:extLst>
      <p:ext uri="{BB962C8B-B14F-4D97-AF65-F5344CB8AC3E}">
        <p14:creationId xmlns:p14="http://schemas.microsoft.com/office/powerpoint/2010/main" val="15204466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Peruskalvo - Omalla kuva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E0872-C015-4CC2-A7ED-4F93A597588D}" type="datetime1">
              <a:rPr lang="fi-FI" smtClean="0"/>
              <a:t>18.5.2016</a:t>
            </a:fld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414115" y="1555200"/>
            <a:ext cx="7920880" cy="4808576"/>
          </a:xfrm>
          <a:prstGeom prst="round2DiagRect">
            <a:avLst/>
          </a:prstGeom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pPr lvl="0"/>
            <a:r>
              <a:rPr lang="fi-FI" noProof="1" smtClean="0"/>
              <a:t>Kuva</a:t>
            </a:r>
            <a:endParaRPr lang="fi-FI" noProof="1"/>
          </a:p>
        </p:txBody>
      </p:sp>
    </p:spTree>
    <p:extLst>
      <p:ext uri="{BB962C8B-B14F-4D97-AF65-F5344CB8AC3E}">
        <p14:creationId xmlns:p14="http://schemas.microsoft.com/office/powerpoint/2010/main" val="6584557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7922674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sivu kuva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" y="404664"/>
            <a:ext cx="9901237" cy="645333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702147" y="404664"/>
            <a:ext cx="7488832" cy="864096"/>
          </a:xfrm>
        </p:spPr>
        <p:txBody>
          <a:bodyPr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r>
              <a:rPr lang="fi-FI" dirty="0" err="1" smtClean="0"/>
              <a:t>Click</a:t>
            </a:r>
            <a:r>
              <a:rPr lang="fi-FI" dirty="0" smtClean="0"/>
              <a:t> to </a:t>
            </a:r>
            <a:r>
              <a:rPr lang="fi-FI" dirty="0" err="1" smtClean="0"/>
              <a:t>edit</a:t>
            </a:r>
            <a:r>
              <a:rPr lang="fi-FI" dirty="0" smtClean="0"/>
              <a:t> </a:t>
            </a:r>
            <a:r>
              <a:rPr lang="fi-FI" dirty="0" err="1" smtClean="0"/>
              <a:t>Master</a:t>
            </a:r>
            <a:r>
              <a:rPr lang="fi-FI" dirty="0" smtClean="0"/>
              <a:t> </a:t>
            </a:r>
            <a:r>
              <a:rPr lang="fi-FI" dirty="0" err="1" smtClean="0"/>
              <a:t>title</a:t>
            </a:r>
            <a:r>
              <a:rPr lang="fi-FI" dirty="0" smtClean="0"/>
              <a:t> </a:t>
            </a:r>
            <a:r>
              <a:rPr lang="fi-FI" dirty="0" err="1" smtClean="0"/>
              <a:t>style</a:t>
            </a:r>
            <a:endParaRPr lang="en-US" dirty="0"/>
          </a:p>
        </p:txBody>
      </p:sp>
      <p:pic>
        <p:nvPicPr>
          <p:cNvPr id="10" name="Picture 9" descr="Kaarikansi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52736"/>
            <a:ext cx="9901238" cy="1117540"/>
          </a:xfrm>
          <a:prstGeom prst="rect">
            <a:avLst/>
          </a:prstGeom>
        </p:spPr>
      </p:pic>
      <p:sp>
        <p:nvSpPr>
          <p:cNvPr id="12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" y="2033030"/>
            <a:ext cx="9910811" cy="4824971"/>
          </a:xfrm>
          <a:custGeom>
            <a:avLst/>
            <a:gdLst>
              <a:gd name="connsiteX0" fmla="*/ 0 w 9901238"/>
              <a:gd name="connsiteY0" fmla="*/ 0 h 4653136"/>
              <a:gd name="connsiteX1" fmla="*/ 9125700 w 9901238"/>
              <a:gd name="connsiteY1" fmla="*/ 0 h 4653136"/>
              <a:gd name="connsiteX2" fmla="*/ 9901238 w 9901238"/>
              <a:gd name="connsiteY2" fmla="*/ 775538 h 4653136"/>
              <a:gd name="connsiteX3" fmla="*/ 9901238 w 9901238"/>
              <a:gd name="connsiteY3" fmla="*/ 4653136 h 4653136"/>
              <a:gd name="connsiteX4" fmla="*/ 0 w 9901238"/>
              <a:gd name="connsiteY4" fmla="*/ 4653136 h 4653136"/>
              <a:gd name="connsiteX5" fmla="*/ 0 w 9901238"/>
              <a:gd name="connsiteY5" fmla="*/ 0 h 4653136"/>
              <a:gd name="connsiteX0" fmla="*/ 0 w 9901238"/>
              <a:gd name="connsiteY0" fmla="*/ 181443 h 4834579"/>
              <a:gd name="connsiteX1" fmla="*/ 5723700 w 9901238"/>
              <a:gd name="connsiteY1" fmla="*/ 0 h 4834579"/>
              <a:gd name="connsiteX2" fmla="*/ 9901238 w 9901238"/>
              <a:gd name="connsiteY2" fmla="*/ 956981 h 4834579"/>
              <a:gd name="connsiteX3" fmla="*/ 9901238 w 9901238"/>
              <a:gd name="connsiteY3" fmla="*/ 4834579 h 4834579"/>
              <a:gd name="connsiteX4" fmla="*/ 0 w 9901238"/>
              <a:gd name="connsiteY4" fmla="*/ 4834579 h 4834579"/>
              <a:gd name="connsiteX5" fmla="*/ 0 w 9901238"/>
              <a:gd name="connsiteY5" fmla="*/ 181443 h 4834579"/>
              <a:gd name="connsiteX0" fmla="*/ 0 w 9901238"/>
              <a:gd name="connsiteY0" fmla="*/ 317526 h 4834579"/>
              <a:gd name="connsiteX1" fmla="*/ 5723700 w 9901238"/>
              <a:gd name="connsiteY1" fmla="*/ 0 h 4834579"/>
              <a:gd name="connsiteX2" fmla="*/ 9901238 w 9901238"/>
              <a:gd name="connsiteY2" fmla="*/ 956981 h 4834579"/>
              <a:gd name="connsiteX3" fmla="*/ 9901238 w 9901238"/>
              <a:gd name="connsiteY3" fmla="*/ 4834579 h 4834579"/>
              <a:gd name="connsiteX4" fmla="*/ 0 w 9901238"/>
              <a:gd name="connsiteY4" fmla="*/ 4834579 h 4834579"/>
              <a:gd name="connsiteX5" fmla="*/ 0 w 9901238"/>
              <a:gd name="connsiteY5" fmla="*/ 317526 h 4834579"/>
              <a:gd name="connsiteX0" fmla="*/ 0 w 9901238"/>
              <a:gd name="connsiteY0" fmla="*/ 317526 h 4834579"/>
              <a:gd name="connsiteX1" fmla="*/ 5723700 w 9901238"/>
              <a:gd name="connsiteY1" fmla="*/ 0 h 4834579"/>
              <a:gd name="connsiteX2" fmla="*/ 9901238 w 9901238"/>
              <a:gd name="connsiteY2" fmla="*/ 956981 h 4834579"/>
              <a:gd name="connsiteX3" fmla="*/ 9901238 w 9901238"/>
              <a:gd name="connsiteY3" fmla="*/ 4834579 h 4834579"/>
              <a:gd name="connsiteX4" fmla="*/ 0 w 9901238"/>
              <a:gd name="connsiteY4" fmla="*/ 4834579 h 4834579"/>
              <a:gd name="connsiteX5" fmla="*/ 0 w 9901238"/>
              <a:gd name="connsiteY5" fmla="*/ 317526 h 4834579"/>
              <a:gd name="connsiteX0" fmla="*/ 0 w 10096745"/>
              <a:gd name="connsiteY0" fmla="*/ 73104 h 4590157"/>
              <a:gd name="connsiteX1" fmla="*/ 9908160 w 10096745"/>
              <a:gd name="connsiteY1" fmla="*/ 129805 h 4590157"/>
              <a:gd name="connsiteX2" fmla="*/ 9901238 w 10096745"/>
              <a:gd name="connsiteY2" fmla="*/ 712559 h 4590157"/>
              <a:gd name="connsiteX3" fmla="*/ 9901238 w 10096745"/>
              <a:gd name="connsiteY3" fmla="*/ 4590157 h 4590157"/>
              <a:gd name="connsiteX4" fmla="*/ 0 w 10096745"/>
              <a:gd name="connsiteY4" fmla="*/ 4590157 h 4590157"/>
              <a:gd name="connsiteX5" fmla="*/ 0 w 10096745"/>
              <a:gd name="connsiteY5" fmla="*/ 73104 h 4590157"/>
              <a:gd name="connsiteX0" fmla="*/ 0 w 10096745"/>
              <a:gd name="connsiteY0" fmla="*/ 307918 h 4824971"/>
              <a:gd name="connsiteX1" fmla="*/ 9908160 w 10096745"/>
              <a:gd name="connsiteY1" fmla="*/ 364619 h 4824971"/>
              <a:gd name="connsiteX2" fmla="*/ 9901238 w 10096745"/>
              <a:gd name="connsiteY2" fmla="*/ 947373 h 4824971"/>
              <a:gd name="connsiteX3" fmla="*/ 9901238 w 10096745"/>
              <a:gd name="connsiteY3" fmla="*/ 4824971 h 4824971"/>
              <a:gd name="connsiteX4" fmla="*/ 0 w 10096745"/>
              <a:gd name="connsiteY4" fmla="*/ 4824971 h 4824971"/>
              <a:gd name="connsiteX5" fmla="*/ 0 w 10096745"/>
              <a:gd name="connsiteY5" fmla="*/ 307918 h 4824971"/>
              <a:gd name="connsiteX0" fmla="*/ 0 w 9910811"/>
              <a:gd name="connsiteY0" fmla="*/ 307918 h 4824971"/>
              <a:gd name="connsiteX1" fmla="*/ 9908160 w 9910811"/>
              <a:gd name="connsiteY1" fmla="*/ 364619 h 4824971"/>
              <a:gd name="connsiteX2" fmla="*/ 9901238 w 9910811"/>
              <a:gd name="connsiteY2" fmla="*/ 947373 h 4824971"/>
              <a:gd name="connsiteX3" fmla="*/ 9901238 w 9910811"/>
              <a:gd name="connsiteY3" fmla="*/ 4824971 h 4824971"/>
              <a:gd name="connsiteX4" fmla="*/ 0 w 9910811"/>
              <a:gd name="connsiteY4" fmla="*/ 4824971 h 4824971"/>
              <a:gd name="connsiteX5" fmla="*/ 0 w 9910811"/>
              <a:gd name="connsiteY5" fmla="*/ 307918 h 4824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910811" h="4824971">
                <a:moveTo>
                  <a:pt x="0" y="307918"/>
                </a:moveTo>
                <a:cubicBezTo>
                  <a:pt x="2440880" y="115134"/>
                  <a:pt x="7342540" y="-304454"/>
                  <a:pt x="9908160" y="364619"/>
                </a:cubicBezTo>
                <a:cubicBezTo>
                  <a:pt x="9916898" y="353279"/>
                  <a:pt x="9901238" y="519055"/>
                  <a:pt x="9901238" y="947373"/>
                </a:cubicBezTo>
                <a:lnTo>
                  <a:pt x="9901238" y="4824971"/>
                </a:lnTo>
                <a:lnTo>
                  <a:pt x="0" y="4824971"/>
                </a:lnTo>
                <a:lnTo>
                  <a:pt x="0" y="307918"/>
                </a:lnTo>
                <a:close/>
              </a:path>
            </a:pathLst>
          </a:custGeom>
          <a:ln>
            <a:noFill/>
          </a:ln>
        </p:spPr>
        <p:txBody>
          <a:bodyPr/>
          <a:lstStyle/>
          <a:p>
            <a:endParaRPr lang="en-US" dirty="0"/>
          </a:p>
        </p:txBody>
      </p:sp>
      <p:pic>
        <p:nvPicPr>
          <p:cNvPr id="7" name="Picture 6" descr="logo_sisa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23029" y="476674"/>
            <a:ext cx="1080120" cy="452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0910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älisivu kuva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" y="404664"/>
            <a:ext cx="9901237" cy="645333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702147" y="404664"/>
            <a:ext cx="7488832" cy="864096"/>
          </a:xfrm>
        </p:spPr>
        <p:txBody>
          <a:bodyPr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pic>
        <p:nvPicPr>
          <p:cNvPr id="9" name="Picture 8" descr="Kaarikansi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52736"/>
            <a:ext cx="9901238" cy="1117540"/>
          </a:xfrm>
          <a:prstGeom prst="rect">
            <a:avLst/>
          </a:prstGeom>
        </p:spPr>
      </p:pic>
      <p:pic>
        <p:nvPicPr>
          <p:cNvPr id="11" name="Picture 10" descr="autot_iso_2.jp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021724"/>
            <a:ext cx="9901238" cy="4836276"/>
          </a:xfrm>
          <a:prstGeom prst="rect">
            <a:avLst/>
          </a:prstGeom>
        </p:spPr>
      </p:pic>
      <p:pic>
        <p:nvPicPr>
          <p:cNvPr id="7" name="Picture 6" descr="logo_sisa.png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23029" y="476674"/>
            <a:ext cx="1080120" cy="452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4633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älisivu kuva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" y="404664"/>
            <a:ext cx="9901237" cy="645333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702147" y="404664"/>
            <a:ext cx="7488832" cy="864096"/>
          </a:xfrm>
        </p:spPr>
        <p:txBody>
          <a:bodyPr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pic>
        <p:nvPicPr>
          <p:cNvPr id="9" name="Picture 8" descr="Kaarikansi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52736"/>
            <a:ext cx="9901238" cy="1117540"/>
          </a:xfrm>
          <a:prstGeom prst="rect">
            <a:avLst/>
          </a:prstGeom>
        </p:spPr>
      </p:pic>
      <p:pic>
        <p:nvPicPr>
          <p:cNvPr id="4" name="Picture 3" descr="laiva_iso.jp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021724"/>
            <a:ext cx="9901238" cy="4836276"/>
          </a:xfrm>
          <a:prstGeom prst="rect">
            <a:avLst/>
          </a:prstGeom>
        </p:spPr>
      </p:pic>
      <p:pic>
        <p:nvPicPr>
          <p:cNvPr id="8" name="Picture 7" descr="logo_sisa.png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23029" y="476674"/>
            <a:ext cx="1080120" cy="452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511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Välisivu kuva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" y="404664"/>
            <a:ext cx="9901237" cy="645333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702147" y="404664"/>
            <a:ext cx="7488832" cy="864096"/>
          </a:xfrm>
        </p:spPr>
        <p:txBody>
          <a:bodyPr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pic>
        <p:nvPicPr>
          <p:cNvPr id="9" name="Picture 8" descr="Kaarikansi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52736"/>
            <a:ext cx="9901238" cy="1117540"/>
          </a:xfrm>
          <a:prstGeom prst="rect">
            <a:avLst/>
          </a:prstGeom>
        </p:spPr>
      </p:pic>
      <p:pic>
        <p:nvPicPr>
          <p:cNvPr id="7" name="Picture 6" descr="logo_sisa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23029" y="476674"/>
            <a:ext cx="1080120" cy="452183"/>
          </a:xfrm>
          <a:prstGeom prst="rect">
            <a:avLst/>
          </a:prstGeom>
        </p:spPr>
      </p:pic>
      <p:pic>
        <p:nvPicPr>
          <p:cNvPr id="10" name="Picture 9" descr="lento_iso2.jpg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021724"/>
            <a:ext cx="9901238" cy="4836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5184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Välisivu kuva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" y="404664"/>
            <a:ext cx="9901237" cy="645333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702147" y="404664"/>
            <a:ext cx="7488832" cy="864096"/>
          </a:xfrm>
        </p:spPr>
        <p:txBody>
          <a:bodyPr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r>
              <a:rPr lang="fi-FI" dirty="0" err="1" smtClean="0"/>
              <a:t>Click</a:t>
            </a:r>
            <a:r>
              <a:rPr lang="fi-FI" dirty="0" smtClean="0"/>
              <a:t> to </a:t>
            </a:r>
            <a:r>
              <a:rPr lang="fi-FI" dirty="0" err="1" smtClean="0"/>
              <a:t>edit</a:t>
            </a:r>
            <a:r>
              <a:rPr lang="fi-FI" dirty="0" smtClean="0"/>
              <a:t> </a:t>
            </a:r>
            <a:r>
              <a:rPr lang="fi-FI" dirty="0" err="1" smtClean="0"/>
              <a:t>Master</a:t>
            </a:r>
            <a:r>
              <a:rPr lang="fi-FI" dirty="0" smtClean="0"/>
              <a:t> </a:t>
            </a:r>
            <a:r>
              <a:rPr lang="fi-FI" dirty="0" err="1" smtClean="0"/>
              <a:t>title</a:t>
            </a:r>
            <a:r>
              <a:rPr lang="fi-FI" dirty="0" smtClean="0"/>
              <a:t> </a:t>
            </a:r>
            <a:r>
              <a:rPr lang="fi-FI" dirty="0" err="1" smtClean="0"/>
              <a:t>style</a:t>
            </a:r>
            <a:endParaRPr lang="en-US" dirty="0"/>
          </a:p>
        </p:txBody>
      </p:sp>
      <p:pic>
        <p:nvPicPr>
          <p:cNvPr id="9" name="Picture 8" descr="Kaarikansi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52736"/>
            <a:ext cx="9901238" cy="1117540"/>
          </a:xfrm>
          <a:prstGeom prst="rect">
            <a:avLst/>
          </a:prstGeom>
        </p:spPr>
      </p:pic>
      <p:pic>
        <p:nvPicPr>
          <p:cNvPr id="2" name="Picture 1" descr="rautatie_iso.jp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021724"/>
            <a:ext cx="9901238" cy="4836276"/>
          </a:xfrm>
          <a:prstGeom prst="rect">
            <a:avLst/>
          </a:prstGeom>
        </p:spPr>
      </p:pic>
      <p:pic>
        <p:nvPicPr>
          <p:cNvPr id="7" name="Picture 6" descr="logo_sisa.png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23029" y="476674"/>
            <a:ext cx="1080120" cy="452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518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Peruskal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8121227" y="2060848"/>
            <a:ext cx="1780010" cy="4797152"/>
          </a:xfrm>
          <a:custGeom>
            <a:avLst/>
            <a:gdLst>
              <a:gd name="connsiteX0" fmla="*/ 0 w 918170"/>
              <a:gd name="connsiteY0" fmla="*/ 0 h 4797152"/>
              <a:gd name="connsiteX1" fmla="*/ 918170 w 918170"/>
              <a:gd name="connsiteY1" fmla="*/ 0 h 4797152"/>
              <a:gd name="connsiteX2" fmla="*/ 918170 w 918170"/>
              <a:gd name="connsiteY2" fmla="*/ 4797152 h 4797152"/>
              <a:gd name="connsiteX3" fmla="*/ 0 w 918170"/>
              <a:gd name="connsiteY3" fmla="*/ 4797152 h 4797152"/>
              <a:gd name="connsiteX4" fmla="*/ 0 w 918170"/>
              <a:gd name="connsiteY4" fmla="*/ 0 h 4797152"/>
              <a:gd name="connsiteX0" fmla="*/ 0 w 1780010"/>
              <a:gd name="connsiteY0" fmla="*/ 1179383 h 4797152"/>
              <a:gd name="connsiteX1" fmla="*/ 1780010 w 1780010"/>
              <a:gd name="connsiteY1" fmla="*/ 0 h 4797152"/>
              <a:gd name="connsiteX2" fmla="*/ 1780010 w 1780010"/>
              <a:gd name="connsiteY2" fmla="*/ 4797152 h 4797152"/>
              <a:gd name="connsiteX3" fmla="*/ 861840 w 1780010"/>
              <a:gd name="connsiteY3" fmla="*/ 4797152 h 4797152"/>
              <a:gd name="connsiteX4" fmla="*/ 0 w 1780010"/>
              <a:gd name="connsiteY4" fmla="*/ 1179383 h 4797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0010" h="4797152">
                <a:moveTo>
                  <a:pt x="0" y="1179383"/>
                </a:moveTo>
                <a:lnTo>
                  <a:pt x="1780010" y="0"/>
                </a:lnTo>
                <a:lnTo>
                  <a:pt x="1780010" y="4797152"/>
                </a:lnTo>
                <a:lnTo>
                  <a:pt x="861840" y="4797152"/>
                </a:lnTo>
                <a:lnTo>
                  <a:pt x="0" y="11793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0000" indent="-270000">
              <a:buFont typeface="Arial"/>
              <a:buChar char="•"/>
              <a:defRPr/>
            </a:lvl1pPr>
            <a:lvl2pPr marL="540000" indent="-270000">
              <a:buFont typeface="Arial"/>
              <a:buChar char="•"/>
              <a:defRPr/>
            </a:lvl2pPr>
            <a:lvl3pPr marL="810000" indent="-270000">
              <a:buFont typeface="Arial"/>
              <a:buChar char="•"/>
              <a:defRPr/>
            </a:lvl3pPr>
            <a:lvl4pPr marL="1080000" indent="-270000">
              <a:buFont typeface="Arial"/>
              <a:buChar char="•"/>
              <a:defRPr/>
            </a:lvl4pPr>
            <a:lvl5pPr marL="1350000" indent="-270000">
              <a:buFont typeface="Arial"/>
              <a:buChar char="•"/>
              <a:defRPr/>
            </a:lvl5pPr>
          </a:lstStyle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75D4C-6CA3-45F7-8773-A3232184CE26}" type="datetime1">
              <a:rPr lang="fi-FI" smtClean="0"/>
              <a:t>18.5.2016</a:t>
            </a:fld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9913311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Välisivu kuva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" y="404664"/>
            <a:ext cx="9901237" cy="645333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702147" y="404664"/>
            <a:ext cx="7488832" cy="864096"/>
          </a:xfrm>
        </p:spPr>
        <p:txBody>
          <a:bodyPr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pic>
        <p:nvPicPr>
          <p:cNvPr id="9" name="Picture 8" descr="Kaarikansi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52736"/>
            <a:ext cx="9901238" cy="1117540"/>
          </a:xfrm>
          <a:prstGeom prst="rect">
            <a:avLst/>
          </a:prstGeom>
        </p:spPr>
      </p:pic>
      <p:pic>
        <p:nvPicPr>
          <p:cNvPr id="2" name="Picture 1" descr="luonto_iso.jp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021724"/>
            <a:ext cx="9901238" cy="4836276"/>
          </a:xfrm>
          <a:prstGeom prst="rect">
            <a:avLst/>
          </a:prstGeom>
        </p:spPr>
      </p:pic>
      <p:pic>
        <p:nvPicPr>
          <p:cNvPr id="7" name="Picture 6" descr="logo_sisa.png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23029" y="476674"/>
            <a:ext cx="1080120" cy="452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5184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kakan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" y="404664"/>
            <a:ext cx="9901237" cy="645333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350219" y="5157192"/>
            <a:ext cx="4680520" cy="1512168"/>
          </a:xfrm>
        </p:spPr>
        <p:txBody>
          <a:bodyPr/>
          <a:lstStyle>
            <a:lvl1pPr>
              <a:lnSpc>
                <a:spcPct val="150000"/>
              </a:lnSpc>
              <a:defRPr sz="1100" b="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pic>
        <p:nvPicPr>
          <p:cNvPr id="6" name="Picture 5" descr="kaarireuna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8078" y="2132858"/>
            <a:ext cx="1473160" cy="4725477"/>
          </a:xfrm>
          <a:prstGeom prst="rect">
            <a:avLst/>
          </a:prstGeom>
        </p:spPr>
      </p:pic>
      <p:pic>
        <p:nvPicPr>
          <p:cNvPr id="7" name="Picture 6" descr="Trafi_rgb_nimi_vieressa_eng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124" y="4254287"/>
            <a:ext cx="3600400" cy="758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3553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akakansi_osoittee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" y="404664"/>
            <a:ext cx="9901237" cy="645333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kaarireuna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8078" y="2132858"/>
            <a:ext cx="1473160" cy="4725477"/>
          </a:xfrm>
          <a:prstGeom prst="rect">
            <a:avLst/>
          </a:prstGeom>
        </p:spPr>
      </p:pic>
      <p:sp>
        <p:nvSpPr>
          <p:cNvPr id="7" name="Title 8"/>
          <p:cNvSpPr txBox="1">
            <a:spLocks/>
          </p:cNvSpPr>
          <p:nvPr userDrawn="1"/>
        </p:nvSpPr>
        <p:spPr>
          <a:xfrm>
            <a:off x="1278212" y="5157192"/>
            <a:ext cx="4680520" cy="151216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150000"/>
              </a:lnSpc>
              <a:spcBef>
                <a:spcPct val="0"/>
              </a:spcBef>
              <a:buNone/>
              <a:defRPr sz="11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noProof="0" dirty="0" smtClean="0"/>
              <a:t>Finnish Transport Safety Agency</a:t>
            </a:r>
            <a:r>
              <a:rPr lang="en-GB" noProof="0" dirty="0" smtClean="0"/>
              <a:t/>
            </a:r>
            <a:br>
              <a:rPr lang="en-GB" noProof="0" dirty="0" smtClean="0"/>
            </a:br>
            <a:r>
              <a:rPr lang="en-GB" noProof="0" dirty="0" err="1" smtClean="0"/>
              <a:t>Kumpulantie</a:t>
            </a:r>
            <a:r>
              <a:rPr lang="en-GB" noProof="0" dirty="0" smtClean="0"/>
              <a:t> 9, 00520 Helsinki</a:t>
            </a:r>
          </a:p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noProof="0" dirty="0" smtClean="0"/>
              <a:t>PO Box 320, FI-00101 Helsinki, Finland</a:t>
            </a:r>
          </a:p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noProof="0" dirty="0" smtClean="0"/>
              <a:t>Telephone +358 29 534 5000</a:t>
            </a:r>
          </a:p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noProof="0" dirty="0" smtClean="0"/>
              <a:t>www.trafi.fi</a:t>
            </a:r>
            <a:endParaRPr lang="en-GB" noProof="0" dirty="0"/>
          </a:p>
        </p:txBody>
      </p:sp>
      <p:pic>
        <p:nvPicPr>
          <p:cNvPr id="8" name="Picture 7" descr="Trafi_rgb_nimi_vieressa_eng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124" y="4254287"/>
            <a:ext cx="3600400" cy="758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9543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3793" y="0"/>
            <a:ext cx="955744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Kuva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4246" y="2060575"/>
            <a:ext cx="7797225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5" descr="liikennevirasto_logo_Fin.wm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023" y="2740026"/>
            <a:ext cx="1368296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/>
          </p:cNvSpPr>
          <p:nvPr/>
        </p:nvSpPr>
        <p:spPr bwMode="auto">
          <a:xfrm>
            <a:off x="2377332" y="2636838"/>
            <a:ext cx="5146581" cy="208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9pPr>
          </a:lstStyle>
          <a:p>
            <a:pPr algn="r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fi-FI" altLang="fi-FI" sz="1600" smtClean="0">
              <a:solidFill>
                <a:srgbClr val="0088CE"/>
              </a:solidFill>
            </a:endParaRPr>
          </a:p>
        </p:txBody>
      </p:sp>
      <p:sp>
        <p:nvSpPr>
          <p:cNvPr id="18" name="Otsikko 17"/>
          <p:cNvSpPr>
            <a:spLocks noGrp="1"/>
          </p:cNvSpPr>
          <p:nvPr>
            <p:ph type="title"/>
          </p:nvPr>
        </p:nvSpPr>
        <p:spPr>
          <a:xfrm>
            <a:off x="2377859" y="2638800"/>
            <a:ext cx="5145525" cy="1541088"/>
          </a:xfrm>
        </p:spPr>
        <p:txBody>
          <a:bodyPr/>
          <a:lstStyle>
            <a:lvl1pPr algn="r">
              <a:defRPr b="1"/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7" name="Päivämäärän paikkamerkki 1"/>
          <p:cNvSpPr>
            <a:spLocks noGrp="1"/>
          </p:cNvSpPr>
          <p:nvPr>
            <p:ph type="dt" sz="half" idx="10"/>
          </p:nvPr>
        </p:nvSpPr>
        <p:spPr>
          <a:xfrm>
            <a:off x="6198590" y="4221168"/>
            <a:ext cx="1325323" cy="331787"/>
          </a:xfrm>
        </p:spPr>
        <p:txBody>
          <a:bodyPr lIns="90000" rIns="90000"/>
          <a:lstStyle>
            <a:lvl1pPr algn="r">
              <a:defRPr sz="1600">
                <a:solidFill>
                  <a:srgbClr val="0088C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&lt;PVM&gt;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51696855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33542" y="5535618"/>
            <a:ext cx="1155144" cy="134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Kuva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4451" y="2316163"/>
            <a:ext cx="8888768" cy="264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Otsikko 8"/>
          <p:cNvSpPr>
            <a:spLocks noGrp="1"/>
          </p:cNvSpPr>
          <p:nvPr>
            <p:ph type="title"/>
          </p:nvPr>
        </p:nvSpPr>
        <p:spPr>
          <a:xfrm>
            <a:off x="1130032" y="2932952"/>
            <a:ext cx="7875088" cy="114412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4400621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and_two_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7572" y="533400"/>
            <a:ext cx="6513118" cy="608400"/>
          </a:xfrm>
        </p:spPr>
        <p:txBody>
          <a:bodyPr/>
          <a:lstStyle>
            <a:lvl1pPr>
              <a:defRPr b="0"/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13" name="Tekstin paikkamerkki 12"/>
          <p:cNvSpPr>
            <a:spLocks noGrp="1"/>
          </p:cNvSpPr>
          <p:nvPr>
            <p:ph type="body" sz="quarter" idx="13"/>
          </p:nvPr>
        </p:nvSpPr>
        <p:spPr>
          <a:xfrm>
            <a:off x="584234" y="1268760"/>
            <a:ext cx="6506456" cy="5040560"/>
          </a:xfrm>
        </p:spPr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15" name="Kuvan paikkamerkki 14"/>
          <p:cNvSpPr>
            <a:spLocks noGrp="1"/>
          </p:cNvSpPr>
          <p:nvPr>
            <p:ph type="pic" sz="quarter" idx="14"/>
          </p:nvPr>
        </p:nvSpPr>
        <p:spPr>
          <a:xfrm>
            <a:off x="7523382" y="784800"/>
            <a:ext cx="1937368" cy="1778400"/>
          </a:xfrm>
          <a:prstGeom prst="roundRect">
            <a:avLst>
              <a:gd name="adj" fmla="val 5868"/>
            </a:avLst>
          </a:prstGeom>
        </p:spPr>
        <p:txBody>
          <a:bodyPr/>
          <a:lstStyle/>
          <a:p>
            <a:pPr lvl="0"/>
            <a:r>
              <a:rPr lang="fi-FI" noProof="0" smtClean="0"/>
              <a:t>Lisää kuva napsauttamalla kuvaketta</a:t>
            </a:r>
            <a:endParaRPr lang="fi-FI" noProof="0" dirty="0"/>
          </a:p>
        </p:txBody>
      </p:sp>
      <p:sp>
        <p:nvSpPr>
          <p:cNvPr id="18" name="Kuvan paikkamerkki 14"/>
          <p:cNvSpPr>
            <a:spLocks noGrp="1"/>
          </p:cNvSpPr>
          <p:nvPr>
            <p:ph type="pic" sz="quarter" idx="15"/>
          </p:nvPr>
        </p:nvSpPr>
        <p:spPr>
          <a:xfrm>
            <a:off x="6677491" y="2768400"/>
            <a:ext cx="2783261" cy="2559600"/>
          </a:xfrm>
          <a:prstGeom prst="roundRect">
            <a:avLst>
              <a:gd name="adj" fmla="val 5982"/>
            </a:avLst>
          </a:prstGeom>
        </p:spPr>
        <p:txBody>
          <a:bodyPr/>
          <a:lstStyle/>
          <a:p>
            <a:pPr lvl="0"/>
            <a:r>
              <a:rPr lang="fi-FI" noProof="0" smtClean="0"/>
              <a:t>Lisää kuva napsauttamalla kuvaketta</a:t>
            </a:r>
            <a:endParaRPr lang="fi-FI" noProof="0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&lt;PVM&gt;</a:t>
            </a:r>
            <a:endParaRPr lang="fi-FI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&lt;Laatija&gt;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A546D7-8DE6-4240-BD98-308877D00FEE}" type="slidenum">
              <a:rPr lang="fi-FI"/>
              <a:pPr>
                <a:defRPr/>
              </a:pPr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8849887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and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577572" y="533400"/>
            <a:ext cx="8037692" cy="6096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9" name="Text Placeholder 2"/>
          <p:cNvSpPr>
            <a:spLocks noGrp="1"/>
          </p:cNvSpPr>
          <p:nvPr>
            <p:ph idx="1"/>
          </p:nvPr>
        </p:nvSpPr>
        <p:spPr bwMode="auto">
          <a:xfrm>
            <a:off x="577572" y="1268760"/>
            <a:ext cx="8037692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&lt;PVM&gt;</a:t>
            </a:r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&lt;Laatija&gt;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DC0E1F-A837-4B80-86EB-D95E27F9D730}" type="slidenum">
              <a:rPr lang="fi-FI"/>
              <a:pPr>
                <a:defRPr/>
              </a:pPr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295903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and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577572" y="533400"/>
            <a:ext cx="8037284" cy="6096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7" name="Kaavion paikkamerkki 6"/>
          <p:cNvSpPr>
            <a:spLocks noGrp="1"/>
          </p:cNvSpPr>
          <p:nvPr>
            <p:ph type="chart" sz="quarter" idx="13"/>
          </p:nvPr>
        </p:nvSpPr>
        <p:spPr>
          <a:xfrm>
            <a:off x="576923" y="1268760"/>
            <a:ext cx="8037934" cy="5040560"/>
          </a:xfrm>
        </p:spPr>
        <p:txBody>
          <a:bodyPr/>
          <a:lstStyle/>
          <a:p>
            <a:pPr lvl="0"/>
            <a:r>
              <a:rPr lang="fi-FI" noProof="0" smtClean="0"/>
              <a:t>Lisää kaavio napsauttamalla kuvaketta</a:t>
            </a:r>
            <a:endParaRPr lang="fi-FI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&lt;PVM&gt;</a:t>
            </a:r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&lt;Laatija&gt;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F4D3A-BDDC-4F4B-A7CF-44E1581AA740}" type="slidenum">
              <a:rPr lang="fi-FI"/>
              <a:pPr>
                <a:defRPr/>
              </a:pPr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8751919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3793" y="0"/>
            <a:ext cx="955744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Kuva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4245" y="2060575"/>
            <a:ext cx="7797225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5" descr="liikennevirasto_logo_Fin.wm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023" y="2740026"/>
            <a:ext cx="1368296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/>
          </p:cNvSpPr>
          <p:nvPr/>
        </p:nvSpPr>
        <p:spPr bwMode="auto">
          <a:xfrm>
            <a:off x="2377331" y="2636838"/>
            <a:ext cx="5146581" cy="208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9pPr>
          </a:lstStyle>
          <a:p>
            <a:pPr algn="r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fi-FI" altLang="fi-FI" sz="1600" smtClean="0">
              <a:solidFill>
                <a:srgbClr val="0088CE"/>
              </a:solidFill>
            </a:endParaRPr>
          </a:p>
        </p:txBody>
      </p:sp>
      <p:sp>
        <p:nvSpPr>
          <p:cNvPr id="18" name="Otsikko 17"/>
          <p:cNvSpPr>
            <a:spLocks noGrp="1"/>
          </p:cNvSpPr>
          <p:nvPr>
            <p:ph type="title"/>
          </p:nvPr>
        </p:nvSpPr>
        <p:spPr>
          <a:xfrm>
            <a:off x="2377858" y="2638800"/>
            <a:ext cx="5145525" cy="1541088"/>
          </a:xfrm>
        </p:spPr>
        <p:txBody>
          <a:bodyPr/>
          <a:lstStyle>
            <a:lvl1pPr algn="r">
              <a:defRPr b="1"/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7" name="Päivämäärän paikkamerkki 1"/>
          <p:cNvSpPr>
            <a:spLocks noGrp="1"/>
          </p:cNvSpPr>
          <p:nvPr>
            <p:ph type="dt" sz="half" idx="10"/>
          </p:nvPr>
        </p:nvSpPr>
        <p:spPr>
          <a:xfrm>
            <a:off x="6198589" y="4221166"/>
            <a:ext cx="1325323" cy="331787"/>
          </a:xfrm>
        </p:spPr>
        <p:txBody>
          <a:bodyPr lIns="90000" rIns="90000"/>
          <a:lstStyle>
            <a:lvl1pPr algn="r">
              <a:defRPr sz="1600">
                <a:solidFill>
                  <a:srgbClr val="0088C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&lt;PVM&gt;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02259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33542" y="5535616"/>
            <a:ext cx="1155144" cy="134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Kuva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4450" y="2316163"/>
            <a:ext cx="8888768" cy="264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Otsikko 8"/>
          <p:cNvSpPr>
            <a:spLocks noGrp="1"/>
          </p:cNvSpPr>
          <p:nvPr>
            <p:ph type="title"/>
          </p:nvPr>
        </p:nvSpPr>
        <p:spPr>
          <a:xfrm>
            <a:off x="1130032" y="2932952"/>
            <a:ext cx="7875088" cy="114412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6398669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Peruskal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8121227" y="2060848"/>
            <a:ext cx="1780010" cy="4797152"/>
          </a:xfrm>
          <a:custGeom>
            <a:avLst/>
            <a:gdLst>
              <a:gd name="connsiteX0" fmla="*/ 0 w 918170"/>
              <a:gd name="connsiteY0" fmla="*/ 0 h 4797152"/>
              <a:gd name="connsiteX1" fmla="*/ 918170 w 918170"/>
              <a:gd name="connsiteY1" fmla="*/ 0 h 4797152"/>
              <a:gd name="connsiteX2" fmla="*/ 918170 w 918170"/>
              <a:gd name="connsiteY2" fmla="*/ 4797152 h 4797152"/>
              <a:gd name="connsiteX3" fmla="*/ 0 w 918170"/>
              <a:gd name="connsiteY3" fmla="*/ 4797152 h 4797152"/>
              <a:gd name="connsiteX4" fmla="*/ 0 w 918170"/>
              <a:gd name="connsiteY4" fmla="*/ 0 h 4797152"/>
              <a:gd name="connsiteX0" fmla="*/ 0 w 1780010"/>
              <a:gd name="connsiteY0" fmla="*/ 1179383 h 4797152"/>
              <a:gd name="connsiteX1" fmla="*/ 1780010 w 1780010"/>
              <a:gd name="connsiteY1" fmla="*/ 0 h 4797152"/>
              <a:gd name="connsiteX2" fmla="*/ 1780010 w 1780010"/>
              <a:gd name="connsiteY2" fmla="*/ 4797152 h 4797152"/>
              <a:gd name="connsiteX3" fmla="*/ 861840 w 1780010"/>
              <a:gd name="connsiteY3" fmla="*/ 4797152 h 4797152"/>
              <a:gd name="connsiteX4" fmla="*/ 0 w 1780010"/>
              <a:gd name="connsiteY4" fmla="*/ 1179383 h 4797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0010" h="4797152">
                <a:moveTo>
                  <a:pt x="0" y="1179383"/>
                </a:moveTo>
                <a:lnTo>
                  <a:pt x="1780010" y="0"/>
                </a:lnTo>
                <a:lnTo>
                  <a:pt x="1780010" y="4797152"/>
                </a:lnTo>
                <a:lnTo>
                  <a:pt x="861840" y="4797152"/>
                </a:lnTo>
                <a:lnTo>
                  <a:pt x="0" y="11793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75D4C-6CA3-45F7-8773-A3232184CE26}" type="datetime1">
              <a:rPr lang="fi-FI" smtClean="0"/>
              <a:t>18.5.2016</a:t>
            </a:fld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888301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and_two_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7572" y="533400"/>
            <a:ext cx="6513118" cy="608400"/>
          </a:xfrm>
        </p:spPr>
        <p:txBody>
          <a:bodyPr/>
          <a:lstStyle>
            <a:lvl1pPr>
              <a:defRPr b="0"/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13" name="Tekstin paikkamerkki 12"/>
          <p:cNvSpPr>
            <a:spLocks noGrp="1"/>
          </p:cNvSpPr>
          <p:nvPr>
            <p:ph type="body" sz="quarter" idx="13"/>
          </p:nvPr>
        </p:nvSpPr>
        <p:spPr>
          <a:xfrm>
            <a:off x="584234" y="1268760"/>
            <a:ext cx="6506456" cy="5040560"/>
          </a:xfrm>
        </p:spPr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15" name="Kuvan paikkamerkki 14"/>
          <p:cNvSpPr>
            <a:spLocks noGrp="1"/>
          </p:cNvSpPr>
          <p:nvPr>
            <p:ph type="pic" sz="quarter" idx="14"/>
          </p:nvPr>
        </p:nvSpPr>
        <p:spPr>
          <a:xfrm>
            <a:off x="7523382" y="784800"/>
            <a:ext cx="1937368" cy="1778400"/>
          </a:xfrm>
          <a:prstGeom prst="roundRect">
            <a:avLst>
              <a:gd name="adj" fmla="val 5868"/>
            </a:avLst>
          </a:prstGeom>
        </p:spPr>
        <p:txBody>
          <a:bodyPr/>
          <a:lstStyle/>
          <a:p>
            <a:pPr lvl="0"/>
            <a:r>
              <a:rPr lang="fi-FI" noProof="0" smtClean="0"/>
              <a:t>Lisää kuva napsauttamalla kuvaketta</a:t>
            </a:r>
            <a:endParaRPr lang="fi-FI" noProof="0" dirty="0"/>
          </a:p>
        </p:txBody>
      </p:sp>
      <p:sp>
        <p:nvSpPr>
          <p:cNvPr id="18" name="Kuvan paikkamerkki 14"/>
          <p:cNvSpPr>
            <a:spLocks noGrp="1"/>
          </p:cNvSpPr>
          <p:nvPr>
            <p:ph type="pic" sz="quarter" idx="15"/>
          </p:nvPr>
        </p:nvSpPr>
        <p:spPr>
          <a:xfrm>
            <a:off x="6677490" y="2768400"/>
            <a:ext cx="2783261" cy="2559600"/>
          </a:xfrm>
          <a:prstGeom prst="roundRect">
            <a:avLst>
              <a:gd name="adj" fmla="val 5982"/>
            </a:avLst>
          </a:prstGeom>
        </p:spPr>
        <p:txBody>
          <a:bodyPr/>
          <a:lstStyle/>
          <a:p>
            <a:pPr lvl="0"/>
            <a:r>
              <a:rPr lang="fi-FI" noProof="0" smtClean="0"/>
              <a:t>Lisää kuva napsauttamalla kuvaketta</a:t>
            </a:r>
            <a:endParaRPr lang="fi-FI" noProof="0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&lt;PVM&gt;</a:t>
            </a:r>
            <a:endParaRPr lang="fi-FI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&lt;Laatija&gt;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A546D7-8DE6-4240-BD98-308877D00FEE}" type="slidenum">
              <a:rPr lang="fi-FI"/>
              <a:pPr>
                <a:defRPr/>
              </a:pPr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0419565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and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577572" y="533400"/>
            <a:ext cx="8037692" cy="6096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9" name="Text Placeholder 2"/>
          <p:cNvSpPr>
            <a:spLocks noGrp="1"/>
          </p:cNvSpPr>
          <p:nvPr>
            <p:ph idx="1"/>
          </p:nvPr>
        </p:nvSpPr>
        <p:spPr bwMode="auto">
          <a:xfrm>
            <a:off x="577572" y="1268760"/>
            <a:ext cx="8037692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&lt;PVM&gt;</a:t>
            </a:r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&lt;Laatija&gt;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DC0E1F-A837-4B80-86EB-D95E27F9D730}" type="slidenum">
              <a:rPr lang="fi-FI"/>
              <a:pPr>
                <a:defRPr/>
              </a:pPr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78786868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and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577572" y="533400"/>
            <a:ext cx="8037284" cy="6096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7" name="Kaavion paikkamerkki 6"/>
          <p:cNvSpPr>
            <a:spLocks noGrp="1"/>
          </p:cNvSpPr>
          <p:nvPr>
            <p:ph type="chart" sz="quarter" idx="13"/>
          </p:nvPr>
        </p:nvSpPr>
        <p:spPr>
          <a:xfrm>
            <a:off x="576923" y="1268760"/>
            <a:ext cx="8037934" cy="5040560"/>
          </a:xfrm>
        </p:spPr>
        <p:txBody>
          <a:bodyPr/>
          <a:lstStyle/>
          <a:p>
            <a:pPr lvl="0"/>
            <a:r>
              <a:rPr lang="fi-FI" noProof="0" smtClean="0"/>
              <a:t>Lisää kaavio napsauttamalla kuvaketta</a:t>
            </a:r>
            <a:endParaRPr lang="fi-FI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&lt;PVM&gt;</a:t>
            </a:r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&lt;Laatija&gt;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F4D3A-BDDC-4F4B-A7CF-44E1581AA740}" type="slidenum">
              <a:rPr lang="fi-FI"/>
              <a:pPr>
                <a:defRPr/>
              </a:pPr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28971241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eruskal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fi-FI" noProof="0" dirty="0" err="1" smtClean="0"/>
              <a:t>Click</a:t>
            </a:r>
            <a:r>
              <a:rPr lang="fi-FI" noProof="0" dirty="0" smtClean="0"/>
              <a:t> to </a:t>
            </a:r>
            <a:r>
              <a:rPr lang="fi-FI" noProof="0" dirty="0" err="1" smtClean="0"/>
              <a:t>edit</a:t>
            </a:r>
            <a:r>
              <a:rPr lang="fi-FI" noProof="0" dirty="0" smtClean="0"/>
              <a:t> </a:t>
            </a:r>
            <a:r>
              <a:rPr lang="fi-FI" noProof="0" dirty="0" err="1" smtClean="0"/>
              <a:t>Master</a:t>
            </a:r>
            <a:r>
              <a:rPr lang="fi-FI" noProof="0" dirty="0" smtClean="0"/>
              <a:t> </a:t>
            </a:r>
            <a:r>
              <a:rPr lang="fi-FI" noProof="0" dirty="0" err="1" smtClean="0"/>
              <a:t>title</a:t>
            </a:r>
            <a:r>
              <a:rPr lang="fi-FI" noProof="0" dirty="0" smtClean="0"/>
              <a:t> </a:t>
            </a:r>
            <a:r>
              <a:rPr lang="fi-FI" noProof="0" dirty="0" err="1" smtClean="0"/>
              <a:t>style</a:t>
            </a:r>
            <a:endParaRPr lang="fi-FI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 noProof="1" smtClean="0"/>
              <a:t>Click to edit Master text styles</a:t>
            </a:r>
          </a:p>
          <a:p>
            <a:pPr lvl="1"/>
            <a:r>
              <a:rPr lang="fi-FI" noProof="1" smtClean="0"/>
              <a:t>Second level</a:t>
            </a:r>
          </a:p>
          <a:p>
            <a:pPr lvl="2"/>
            <a:r>
              <a:rPr lang="fi-FI" noProof="1" smtClean="0"/>
              <a:t>Third level</a:t>
            </a:r>
          </a:p>
          <a:p>
            <a:pPr lvl="3"/>
            <a:r>
              <a:rPr lang="fi-FI" noProof="1" smtClean="0"/>
              <a:t>Fourth level</a:t>
            </a:r>
          </a:p>
          <a:p>
            <a:pPr lvl="4"/>
            <a:r>
              <a:rPr lang="fi-FI" noProof="1" smtClean="0"/>
              <a:t>Fifth level</a:t>
            </a:r>
            <a:endParaRPr lang="fi-FI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75D4C-6CA3-45F7-8773-A3232184CE26}" type="datetime1">
              <a:rPr lang="fi-FI" smtClean="0">
                <a:solidFill>
                  <a:srgbClr val="000000"/>
                </a:solidFill>
              </a:rPr>
              <a:pPr/>
              <a:t>18.5.2016</a:t>
            </a:fld>
            <a:endParaRPr lang="fi-FI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>
                <a:solidFill>
                  <a:srgbClr val="000000"/>
                </a:solidFill>
              </a:rPr>
              <a:pPr/>
              <a:t>‹#›</a:t>
            </a:fld>
            <a:endParaRPr 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34382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eruskalvo -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fi-FI" noProof="0" dirty="0" err="1" smtClean="0"/>
              <a:t>Click</a:t>
            </a:r>
            <a:r>
              <a:rPr lang="fi-FI" noProof="0" dirty="0" smtClean="0"/>
              <a:t> to </a:t>
            </a:r>
            <a:r>
              <a:rPr lang="fi-FI" noProof="0" dirty="0" err="1" smtClean="0"/>
              <a:t>edit</a:t>
            </a:r>
            <a:r>
              <a:rPr lang="fi-FI" noProof="0" dirty="0" smtClean="0"/>
              <a:t> </a:t>
            </a:r>
            <a:r>
              <a:rPr lang="fi-FI" noProof="0" dirty="0" err="1" smtClean="0"/>
              <a:t>Master</a:t>
            </a:r>
            <a:r>
              <a:rPr lang="fi-FI" noProof="0" dirty="0" smtClean="0"/>
              <a:t> </a:t>
            </a:r>
            <a:r>
              <a:rPr lang="fi-FI" noProof="0" dirty="0" err="1" smtClean="0"/>
              <a:t>title</a:t>
            </a:r>
            <a:r>
              <a:rPr lang="fi-FI" noProof="0" dirty="0" smtClean="0"/>
              <a:t> </a:t>
            </a:r>
            <a:r>
              <a:rPr lang="fi-FI" noProof="0" dirty="0" err="1" smtClean="0"/>
              <a:t>style</a:t>
            </a:r>
            <a:endParaRPr lang="fi-FI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FF504-4CEA-4318-AA6B-E12654C175B4}" type="datetime1">
              <a:rPr lang="fi-FI" smtClean="0">
                <a:solidFill>
                  <a:srgbClr val="000000"/>
                </a:solidFill>
              </a:rPr>
              <a:pPr/>
              <a:t>18.5.2016</a:t>
            </a:fld>
            <a:endParaRPr lang="fi-FI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>
                <a:solidFill>
                  <a:srgbClr val="000000"/>
                </a:solidFill>
              </a:rPr>
              <a:pPr/>
              <a:t>‹#›</a:t>
            </a:fld>
            <a:endParaRPr 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149993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eruskalvo - kaksipalsta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fi-FI" noProof="0" dirty="0" err="1" smtClean="0"/>
              <a:t>Click</a:t>
            </a:r>
            <a:r>
              <a:rPr lang="fi-FI" noProof="0" dirty="0" smtClean="0"/>
              <a:t> to </a:t>
            </a:r>
            <a:r>
              <a:rPr lang="fi-FI" noProof="0" dirty="0" err="1" smtClean="0"/>
              <a:t>edit</a:t>
            </a:r>
            <a:r>
              <a:rPr lang="fi-FI" noProof="0" dirty="0" smtClean="0"/>
              <a:t> </a:t>
            </a:r>
            <a:r>
              <a:rPr lang="fi-FI" noProof="0" dirty="0" err="1" smtClean="0"/>
              <a:t>Master</a:t>
            </a:r>
            <a:r>
              <a:rPr lang="fi-FI" noProof="0" dirty="0" smtClean="0"/>
              <a:t> </a:t>
            </a:r>
            <a:r>
              <a:rPr lang="fi-FI" noProof="0" dirty="0" err="1" smtClean="0"/>
              <a:t>title</a:t>
            </a:r>
            <a:r>
              <a:rPr lang="fi-FI" noProof="0" dirty="0" smtClean="0"/>
              <a:t> </a:t>
            </a:r>
            <a:r>
              <a:rPr lang="fi-FI" noProof="0" dirty="0" err="1" smtClean="0"/>
              <a:t>style</a:t>
            </a:r>
            <a:endParaRPr lang="fi-FI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000" y="1428736"/>
            <a:ext cx="3947116" cy="4643470"/>
          </a:xfrm>
        </p:spPr>
        <p:txBody>
          <a:bodyPr/>
          <a:lstStyle/>
          <a:p>
            <a:pPr lvl="0"/>
            <a:r>
              <a:rPr lang="fi-FI" noProof="1" smtClean="0"/>
              <a:t>Click to edit Master text styles</a:t>
            </a:r>
          </a:p>
          <a:p>
            <a:pPr lvl="1"/>
            <a:r>
              <a:rPr lang="fi-FI" noProof="1" smtClean="0"/>
              <a:t>Second level</a:t>
            </a:r>
          </a:p>
          <a:p>
            <a:pPr lvl="2"/>
            <a:r>
              <a:rPr lang="fi-FI" noProof="1" smtClean="0"/>
              <a:t>Third level</a:t>
            </a:r>
          </a:p>
          <a:p>
            <a:pPr lvl="3"/>
            <a:r>
              <a:rPr lang="fi-FI" noProof="1" smtClean="0"/>
              <a:t>Fourth level</a:t>
            </a:r>
          </a:p>
          <a:p>
            <a:pPr lvl="4"/>
            <a:r>
              <a:rPr lang="fi-FI" noProof="1" smtClean="0"/>
              <a:t>Fifth level</a:t>
            </a:r>
            <a:endParaRPr lang="fi-FI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22228-0A33-4AD7-A93B-A4E96F6D1AF8}" type="datetime1">
              <a:rPr lang="fi-FI" smtClean="0">
                <a:solidFill>
                  <a:srgbClr val="000000"/>
                </a:solidFill>
              </a:rPr>
              <a:pPr/>
              <a:t>18.5.2016</a:t>
            </a:fld>
            <a:endParaRPr lang="fi-FI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>
                <a:solidFill>
                  <a:srgbClr val="000000"/>
                </a:solidFill>
              </a:rPr>
              <a:pPr/>
              <a:t>‹#›</a:t>
            </a:fld>
            <a:endParaRPr lang="fi-FI">
              <a:solidFill>
                <a:srgbClr val="000000"/>
              </a:solidFill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4503965" y="1428736"/>
            <a:ext cx="3947116" cy="4643470"/>
          </a:xfrm>
        </p:spPr>
        <p:txBody>
          <a:bodyPr/>
          <a:lstStyle/>
          <a:p>
            <a:pPr lvl="0"/>
            <a:r>
              <a:rPr lang="fi-FI" noProof="1" smtClean="0"/>
              <a:t>Click to edit Master text styles</a:t>
            </a:r>
          </a:p>
          <a:p>
            <a:pPr lvl="1"/>
            <a:r>
              <a:rPr lang="fi-FI" noProof="1" smtClean="0"/>
              <a:t>Second level</a:t>
            </a:r>
          </a:p>
          <a:p>
            <a:pPr lvl="2"/>
            <a:r>
              <a:rPr lang="fi-FI" noProof="1" smtClean="0"/>
              <a:t>Third level</a:t>
            </a:r>
          </a:p>
          <a:p>
            <a:pPr lvl="3"/>
            <a:r>
              <a:rPr lang="fi-FI" noProof="1" smtClean="0"/>
              <a:t>Fourth level</a:t>
            </a:r>
          </a:p>
          <a:p>
            <a:pPr lvl="4"/>
            <a:r>
              <a:rPr lang="fi-FI" noProof="1" smtClean="0"/>
              <a:t>Fifth level</a:t>
            </a:r>
            <a:endParaRPr lang="fi-FI" noProof="1"/>
          </a:p>
        </p:txBody>
      </p:sp>
    </p:spTree>
    <p:extLst>
      <p:ext uri="{BB962C8B-B14F-4D97-AF65-F5344CB8AC3E}">
        <p14:creationId xmlns:p14="http://schemas.microsoft.com/office/powerpoint/2010/main" val="207445565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eruskalvo - kuvapaik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fi-FI" noProof="0" dirty="0" err="1" smtClean="0"/>
              <a:t>Click</a:t>
            </a:r>
            <a:r>
              <a:rPr lang="fi-FI" noProof="0" dirty="0" smtClean="0"/>
              <a:t> to </a:t>
            </a:r>
            <a:r>
              <a:rPr lang="fi-FI" noProof="0" dirty="0" err="1" smtClean="0"/>
              <a:t>edit</a:t>
            </a:r>
            <a:r>
              <a:rPr lang="fi-FI" noProof="0" dirty="0" smtClean="0"/>
              <a:t> </a:t>
            </a:r>
            <a:r>
              <a:rPr lang="fi-FI" noProof="0" dirty="0" err="1" smtClean="0"/>
              <a:t>Master</a:t>
            </a:r>
            <a:r>
              <a:rPr lang="fi-FI" noProof="0" dirty="0" smtClean="0"/>
              <a:t> </a:t>
            </a:r>
            <a:r>
              <a:rPr lang="fi-FI" noProof="0" dirty="0" err="1" smtClean="0"/>
              <a:t>title</a:t>
            </a:r>
            <a:r>
              <a:rPr lang="fi-FI" noProof="0" dirty="0" smtClean="0"/>
              <a:t> </a:t>
            </a:r>
            <a:r>
              <a:rPr lang="fi-FI" noProof="0" dirty="0" err="1" smtClean="0"/>
              <a:t>style</a:t>
            </a:r>
            <a:endParaRPr lang="fi-FI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99" y="1428736"/>
            <a:ext cx="5875942" cy="4643470"/>
          </a:xfrm>
        </p:spPr>
        <p:txBody>
          <a:bodyPr/>
          <a:lstStyle/>
          <a:p>
            <a:pPr lvl="0"/>
            <a:r>
              <a:rPr lang="fi-FI" noProof="1" smtClean="0"/>
              <a:t>Click to edit Master text styles</a:t>
            </a:r>
          </a:p>
          <a:p>
            <a:pPr lvl="1"/>
            <a:r>
              <a:rPr lang="fi-FI" noProof="1" smtClean="0"/>
              <a:t>Second level</a:t>
            </a:r>
          </a:p>
          <a:p>
            <a:pPr lvl="2"/>
            <a:r>
              <a:rPr lang="fi-FI" noProof="1" smtClean="0"/>
              <a:t>Third level</a:t>
            </a:r>
          </a:p>
          <a:p>
            <a:pPr lvl="3"/>
            <a:r>
              <a:rPr lang="fi-FI" noProof="1" smtClean="0"/>
              <a:t>Fourth level</a:t>
            </a:r>
          </a:p>
          <a:p>
            <a:pPr lvl="4"/>
            <a:r>
              <a:rPr lang="fi-FI" noProof="1" smtClean="0"/>
              <a:t>Fifth level</a:t>
            </a:r>
            <a:endParaRPr lang="fi-FI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E0872-C015-4CC2-A7ED-4F93A597588D}" type="datetime1">
              <a:rPr lang="fi-FI" smtClean="0">
                <a:solidFill>
                  <a:srgbClr val="000000"/>
                </a:solidFill>
              </a:rPr>
              <a:pPr/>
              <a:t>18.5.2016</a:t>
            </a:fld>
            <a:endParaRPr lang="fi-FI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>
                <a:solidFill>
                  <a:srgbClr val="000000"/>
                </a:solidFill>
              </a:rPr>
              <a:pPr/>
              <a:t>‹#›</a:t>
            </a:fld>
            <a:endParaRPr lang="fi-FI">
              <a:solidFill>
                <a:srgbClr val="000000"/>
              </a:solidFill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450817" y="1428736"/>
            <a:ext cx="3071834" cy="4143404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fi-FI" noProof="1" smtClean="0"/>
              <a:t>Kuva</a:t>
            </a:r>
            <a:endParaRPr lang="fi-FI" noProof="1"/>
          </a:p>
        </p:txBody>
      </p:sp>
    </p:spTree>
    <p:extLst>
      <p:ext uri="{BB962C8B-B14F-4D97-AF65-F5344CB8AC3E}">
        <p14:creationId xmlns:p14="http://schemas.microsoft.com/office/powerpoint/2010/main" val="419845730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i">
  <p:cSld name="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577572" y="533400"/>
            <a:ext cx="8037692" cy="6096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9" name="Text Placeholder 2"/>
          <p:cNvSpPr>
            <a:spLocks noGrp="1"/>
          </p:cNvSpPr>
          <p:nvPr>
            <p:ph idx="1"/>
          </p:nvPr>
        </p:nvSpPr>
        <p:spPr bwMode="auto">
          <a:xfrm>
            <a:off x="577572" y="1268760"/>
            <a:ext cx="8037692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 smtClean="0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>
                <a:solidFill>
                  <a:srgbClr val="000000"/>
                </a:solidFill>
              </a:rPr>
              <a:t>31.5.2012</a:t>
            </a:r>
            <a:endParaRPr lang="fi-FI">
              <a:solidFill>
                <a:srgbClr val="000000"/>
              </a:solidFill>
            </a:endParaRPr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>
                <a:solidFill>
                  <a:srgbClr val="000000"/>
                </a:solidFill>
              </a:rPr>
              <a:t>Tommi Arola</a:t>
            </a:r>
            <a:endParaRPr lang="fi-FI">
              <a:solidFill>
                <a:srgbClr val="000000"/>
              </a:solidFill>
            </a:endParaRPr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61D28-ECCE-4634-9494-4AEAA571DB74}" type="slidenum">
              <a:rPr lang="fi-FI" smtClean="0">
                <a:solidFill>
                  <a:srgbClr val="000000"/>
                </a:solidFill>
              </a:rPr>
              <a:pPr/>
              <a:t>‹#›</a:t>
            </a:fld>
            <a:endParaRPr 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624196"/>
      </p:ext>
    </p:extLst>
  </p:cSld>
  <p:clrMapOvr>
    <a:masterClrMapping/>
  </p:clrMapOvr>
  <p:hf hdr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358F8-7C3E-4778-B636-9832D44862E3}" type="datetimeFigureOut">
              <a:rPr lang="fi-FI" smtClean="0">
                <a:solidFill>
                  <a:srgbClr val="000000"/>
                </a:solidFill>
              </a:rPr>
              <a:pPr/>
              <a:t>18.5.2016</a:t>
            </a:fld>
            <a:endParaRPr lang="fi-FI">
              <a:solidFill>
                <a:srgbClr val="000000"/>
              </a:solidFill>
            </a:endParaRPr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>
              <a:solidFill>
                <a:srgbClr val="000000"/>
              </a:solidFill>
            </a:endParaRP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17441-DF5C-4196-8DC4-ED94B445122F}" type="slidenum">
              <a:rPr lang="fi-FI" smtClean="0">
                <a:solidFill>
                  <a:srgbClr val="000000"/>
                </a:solidFill>
              </a:rPr>
              <a:pPr/>
              <a:t>‹#›</a:t>
            </a:fld>
            <a:endParaRPr 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71161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Kan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92000" y="2484000"/>
            <a:ext cx="5040000" cy="1440000"/>
          </a:xfrm>
        </p:spPr>
        <p:txBody>
          <a:bodyPr/>
          <a:lstStyle>
            <a:lvl1pPr>
              <a:defRPr b="0"/>
            </a:lvl1pPr>
          </a:lstStyle>
          <a:p>
            <a:r>
              <a:rPr lang="fi-FI" noProof="0" dirty="0" err="1" smtClean="0"/>
              <a:t>Click</a:t>
            </a:r>
            <a:r>
              <a:rPr lang="fi-FI" noProof="0" dirty="0" smtClean="0"/>
              <a:t> to </a:t>
            </a:r>
            <a:r>
              <a:rPr lang="fi-FI" noProof="0" dirty="0" err="1" smtClean="0"/>
              <a:t>edit</a:t>
            </a:r>
            <a:r>
              <a:rPr lang="fi-FI" noProof="0" dirty="0" smtClean="0"/>
              <a:t> </a:t>
            </a:r>
            <a:r>
              <a:rPr lang="fi-FI" noProof="0" dirty="0" err="1" smtClean="0"/>
              <a:t>Master</a:t>
            </a:r>
            <a:r>
              <a:rPr lang="fi-FI" noProof="0" dirty="0" smtClean="0"/>
              <a:t> </a:t>
            </a:r>
            <a:r>
              <a:rPr lang="fi-FI" noProof="0" dirty="0" err="1" smtClean="0"/>
              <a:t>title</a:t>
            </a:r>
            <a:r>
              <a:rPr lang="fi-FI" noProof="0" dirty="0" smtClean="0"/>
              <a:t> </a:t>
            </a:r>
            <a:r>
              <a:rPr lang="fi-FI" noProof="0" dirty="0" err="1" smtClean="0"/>
              <a:t>style</a:t>
            </a:r>
            <a:endParaRPr lang="fi-FI" noProof="0" dirty="0"/>
          </a:p>
        </p:txBody>
      </p:sp>
      <p:sp>
        <p:nvSpPr>
          <p:cNvPr id="4" name="Tekstin paikkamerkki 3"/>
          <p:cNvSpPr>
            <a:spLocks noGrp="1"/>
          </p:cNvSpPr>
          <p:nvPr>
            <p:ph type="body" sz="quarter" idx="10" hasCustomPrompt="1"/>
          </p:nvPr>
        </p:nvSpPr>
        <p:spPr>
          <a:xfrm>
            <a:off x="4392000" y="4077072"/>
            <a:ext cx="4680520" cy="914400"/>
          </a:xfrm>
          <a:prstGeom prst="rect">
            <a:avLst/>
          </a:prstGeom>
        </p:spPr>
        <p:txBody>
          <a:bodyPr lIns="0" tIns="0" rIns="0" bIns="3600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/>
            </a:lvl1pPr>
          </a:lstStyle>
          <a:p>
            <a:pPr lvl="0"/>
            <a:r>
              <a:rPr lang="fi-FI" dirty="0" smtClean="0"/>
              <a:t>Lisää tilaisuus ja esittäjä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878757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eruskalvo -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FF504-4CEA-4318-AA6B-E12654C175B4}" type="datetime1">
              <a:rPr lang="fi-FI" smtClean="0"/>
              <a:t>18.5.2016</a:t>
            </a:fld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5204466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Peruskal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001" y="1556792"/>
            <a:ext cx="4806651" cy="4752528"/>
          </a:xfrm>
        </p:spPr>
        <p:txBody>
          <a:bodyPr/>
          <a:lstStyle>
            <a:lvl1pPr marL="270000" indent="-270000">
              <a:buFont typeface="Arial"/>
              <a:buChar char="•"/>
              <a:defRPr/>
            </a:lvl1pPr>
            <a:lvl2pPr marL="540000" indent="-270000">
              <a:buFont typeface="Arial"/>
              <a:buChar char="•"/>
              <a:defRPr/>
            </a:lvl2pPr>
            <a:lvl3pPr marL="810000" indent="-270000">
              <a:buFont typeface="Arial"/>
              <a:buChar char="•"/>
              <a:defRPr/>
            </a:lvl3pPr>
            <a:lvl4pPr marL="1080000" indent="-270000">
              <a:buFont typeface="Arial"/>
              <a:buChar char="•"/>
              <a:defRPr/>
            </a:lvl4pPr>
            <a:lvl5pPr marL="1350000" indent="-270000">
              <a:buFont typeface="Arial"/>
              <a:buChar char="•"/>
              <a:defRPr/>
            </a:lvl5pPr>
          </a:lstStyle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75D4C-6CA3-45F7-8773-A3232184CE26}" type="datetime1">
              <a:rPr lang="fi-FI" smtClean="0"/>
              <a:t>18.5.2016</a:t>
            </a:fld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9" name="Picture 8" descr="autot_pieni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7561" y="2132856"/>
            <a:ext cx="4513678" cy="4725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460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Peruskal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001" y="1556792"/>
            <a:ext cx="4806651" cy="4752528"/>
          </a:xfrm>
        </p:spPr>
        <p:txBody>
          <a:bodyPr/>
          <a:lstStyle>
            <a:lvl1pPr marL="270000" indent="-270000">
              <a:buFont typeface="Arial"/>
              <a:buChar char="•"/>
              <a:defRPr/>
            </a:lvl1pPr>
            <a:lvl2pPr marL="540000" indent="-270000">
              <a:buFont typeface="Arial"/>
              <a:buChar char="•"/>
              <a:defRPr/>
            </a:lvl2pPr>
            <a:lvl3pPr marL="810000" indent="-270000">
              <a:buFont typeface="Arial"/>
              <a:buChar char="•"/>
              <a:defRPr/>
            </a:lvl3pPr>
            <a:lvl4pPr marL="1080000" indent="-270000">
              <a:buFont typeface="Arial"/>
              <a:buChar char="•"/>
              <a:defRPr/>
            </a:lvl4pPr>
            <a:lvl5pPr marL="1350000" indent="-270000">
              <a:buFont typeface="Arial"/>
              <a:buChar char="•"/>
              <a:defRPr/>
            </a:lvl5pPr>
          </a:lstStyle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75D4C-6CA3-45F7-8773-A3232184CE26}" type="datetime1">
              <a:rPr lang="fi-FI" smtClean="0"/>
              <a:t>18.5.2016</a:t>
            </a:fld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0" name="Picture 9" descr="laiva_pieni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2646" y="2127735"/>
            <a:ext cx="4518571" cy="47302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27873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Peruskal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001" y="1556792"/>
            <a:ext cx="4806651" cy="4752528"/>
          </a:xfrm>
        </p:spPr>
        <p:txBody>
          <a:bodyPr/>
          <a:lstStyle>
            <a:lvl1pPr marL="270000" indent="-270000">
              <a:buFont typeface="Arial"/>
              <a:buChar char="•"/>
              <a:defRPr/>
            </a:lvl1pPr>
            <a:lvl2pPr marL="540000" indent="-270000">
              <a:buFont typeface="Arial"/>
              <a:buChar char="•"/>
              <a:defRPr/>
            </a:lvl2pPr>
            <a:lvl3pPr marL="810000" indent="-270000">
              <a:buFont typeface="Arial"/>
              <a:buChar char="•"/>
              <a:defRPr/>
            </a:lvl3pPr>
            <a:lvl4pPr marL="1080000" indent="-270000">
              <a:buFont typeface="Arial"/>
              <a:buChar char="•"/>
              <a:defRPr/>
            </a:lvl4pPr>
            <a:lvl5pPr marL="1350000" indent="-270000">
              <a:buFont typeface="Arial"/>
              <a:buChar char="•"/>
              <a:defRPr/>
            </a:lvl5pPr>
          </a:lstStyle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75D4C-6CA3-45F7-8773-A3232184CE26}" type="datetime1">
              <a:rPr lang="fi-FI" smtClean="0"/>
              <a:t>18.5.2016</a:t>
            </a:fld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9" name="Picture 8" descr="lento_pieni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2668" y="2122851"/>
            <a:ext cx="4523238" cy="4735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460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Peruskal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001" y="1556792"/>
            <a:ext cx="4806651" cy="4752528"/>
          </a:xfrm>
        </p:spPr>
        <p:txBody>
          <a:bodyPr/>
          <a:lstStyle>
            <a:lvl1pPr marL="270000" indent="-270000">
              <a:buFont typeface="Arial"/>
              <a:buChar char="•"/>
              <a:defRPr/>
            </a:lvl1pPr>
            <a:lvl2pPr marL="540000" indent="-270000">
              <a:buFont typeface="Arial"/>
              <a:buChar char="•"/>
              <a:defRPr/>
            </a:lvl2pPr>
            <a:lvl3pPr marL="810000" indent="-270000">
              <a:buFont typeface="Arial"/>
              <a:buChar char="•"/>
              <a:defRPr/>
            </a:lvl3pPr>
            <a:lvl4pPr marL="1080000" indent="-270000">
              <a:buFont typeface="Arial"/>
              <a:buChar char="•"/>
              <a:defRPr/>
            </a:lvl4pPr>
            <a:lvl5pPr marL="1350000" indent="-270000">
              <a:buFont typeface="Arial"/>
              <a:buChar char="•"/>
              <a:defRPr/>
            </a:lvl5pPr>
          </a:lstStyle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75D4C-6CA3-45F7-8773-A3232184CE26}" type="datetime1">
              <a:rPr lang="fi-FI" smtClean="0"/>
              <a:t>18.5.2016</a:t>
            </a:fld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9" name="Picture 8" descr="rautatie_pieni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2668" y="2127737"/>
            <a:ext cx="4518570" cy="4730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4391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Peruskal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001" y="1556792"/>
            <a:ext cx="4806651" cy="4752528"/>
          </a:xfrm>
        </p:spPr>
        <p:txBody>
          <a:bodyPr/>
          <a:lstStyle>
            <a:lvl1pPr marL="270000" indent="-270000">
              <a:buFont typeface="Arial"/>
              <a:buChar char="•"/>
              <a:defRPr/>
            </a:lvl1pPr>
            <a:lvl2pPr marL="540000" indent="-270000">
              <a:buFont typeface="Arial"/>
              <a:buChar char="•"/>
              <a:defRPr/>
            </a:lvl2pPr>
            <a:lvl3pPr marL="810000" indent="-270000">
              <a:buFont typeface="Arial"/>
              <a:buChar char="•"/>
              <a:defRPr/>
            </a:lvl3pPr>
            <a:lvl4pPr marL="1080000" indent="-270000">
              <a:buFont typeface="Arial"/>
              <a:buChar char="•"/>
              <a:defRPr/>
            </a:lvl4pPr>
            <a:lvl5pPr marL="1350000" indent="-270000">
              <a:buFont typeface="Arial"/>
              <a:buChar char="•"/>
              <a:defRPr/>
            </a:lvl5pPr>
          </a:lstStyle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75D4C-6CA3-45F7-8773-A3232184CE26}" type="datetime1">
              <a:rPr lang="fi-FI" smtClean="0"/>
              <a:t>18.5.2016</a:t>
            </a:fld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9" name="Picture 8" descr="luonto_pieni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2668" y="2127737"/>
            <a:ext cx="4518571" cy="4730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460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image" Target="../media/image9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image" Target="../media/image8.png"/><Relationship Id="rId5" Type="http://schemas.openxmlformats.org/officeDocument/2006/relationships/slideLayout" Target="../slideLayouts/slideLayout18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7" Type="http://schemas.openxmlformats.org/officeDocument/2006/relationships/image" Target="../media/image17.wmf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7" Type="http://schemas.openxmlformats.org/officeDocument/2006/relationships/image" Target="../media/image17.wmf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10" Type="http://schemas.openxmlformats.org/officeDocument/2006/relationships/image" Target="../media/image23.png"/><Relationship Id="rId4" Type="http://schemas.openxmlformats.org/officeDocument/2006/relationships/slideLayout" Target="../slideLayouts/slideLayout36.xml"/><Relationship Id="rId9" Type="http://schemas.openxmlformats.org/officeDocument/2006/relationships/image" Target="../media/image2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kaarireuna.png"/>
          <p:cNvPicPr>
            <a:picLocks noChangeAspect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8078" y="2132858"/>
            <a:ext cx="1473160" cy="4725477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32000" y="476776"/>
            <a:ext cx="7560000" cy="86399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GB" noProof="1" smtClean="0"/>
              <a:t>Click to edit Master title style</a:t>
            </a:r>
            <a:endParaRPr lang="en-GB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2000" y="1556792"/>
            <a:ext cx="7686972" cy="4752528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32000" y="6552000"/>
            <a:ext cx="1286026" cy="2410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lnSpc>
                <a:spcPts val="1200"/>
              </a:lnSpc>
              <a:defRPr sz="900">
                <a:solidFill>
                  <a:schemeClr val="tx1"/>
                </a:solidFill>
              </a:defRPr>
            </a:lvl1pPr>
          </a:lstStyle>
          <a:p>
            <a:fld id="{F9FD5E4A-D699-4985-A627-DFDED19ABDE3}" type="datetime1">
              <a:rPr lang="fi-FI" smtClean="0"/>
              <a:pPr/>
              <a:t>18.5.2016</a:t>
            </a:fld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8000" y="6552000"/>
            <a:ext cx="3546675" cy="2410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lnSpc>
                <a:spcPts val="1200"/>
              </a:lnSpc>
              <a:defRPr sz="900">
                <a:solidFill>
                  <a:schemeClr val="tx1"/>
                </a:solidFill>
              </a:defRPr>
            </a:lvl1pPr>
          </a:lstStyle>
          <a:p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983067" y="6552000"/>
            <a:ext cx="323085" cy="2410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lnSpc>
                <a:spcPts val="1200"/>
              </a:lnSpc>
              <a:defRPr sz="900">
                <a:solidFill>
                  <a:schemeClr val="tx1"/>
                </a:solidFill>
              </a:defRPr>
            </a:lvl1pPr>
          </a:lstStyle>
          <a:p>
            <a:fld id="{03F6863F-6A49-4C4A-ACFA-6A00093D353A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8" name="TextBox 7"/>
          <p:cNvSpPr txBox="1"/>
          <p:nvPr/>
        </p:nvSpPr>
        <p:spPr>
          <a:xfrm>
            <a:off x="5742707" y="6552000"/>
            <a:ext cx="3035048" cy="2412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>
              <a:lnSpc>
                <a:spcPts val="1200"/>
              </a:lnSpc>
            </a:pPr>
            <a:r>
              <a:rPr lang="en-US" sz="900" b="1" dirty="0" smtClean="0"/>
              <a:t>Finnish Transport Safety Agency</a:t>
            </a:r>
          </a:p>
        </p:txBody>
      </p:sp>
      <p:pic>
        <p:nvPicPr>
          <p:cNvPr id="13" name="Picture 12" descr="logo_sisa.png"/>
          <p:cNvPicPr>
            <a:picLocks noChangeAspect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23029" y="476674"/>
            <a:ext cx="1080120" cy="452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230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9" r:id="rId2"/>
    <p:sldLayoutId id="2147483675" r:id="rId3"/>
    <p:sldLayoutId id="2147483653" r:id="rId4"/>
    <p:sldLayoutId id="2147483669" r:id="rId5"/>
    <p:sldLayoutId id="2147483668" r:id="rId6"/>
    <p:sldLayoutId id="2147483670" r:id="rId7"/>
    <p:sldLayoutId id="2147483667" r:id="rId8"/>
    <p:sldLayoutId id="2147483671" r:id="rId9"/>
    <p:sldLayoutId id="2147483673" r:id="rId10"/>
    <p:sldLayoutId id="2147483654" r:id="rId11"/>
    <p:sldLayoutId id="2147483655" r:id="rId12"/>
    <p:sldLayoutId id="2147483674" r:id="rId13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0000" indent="-2700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tx2"/>
        </a:buClr>
        <a:buSzPct val="120000"/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40000" indent="-2700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tx2"/>
        </a:buClr>
        <a:buSzPct val="120000"/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10000" indent="-270000" algn="l" defTabSz="914400" rtl="0" eaLnBrk="1" latinLnBrk="0" hangingPunct="1">
        <a:lnSpc>
          <a:spcPct val="100000"/>
        </a:lnSpc>
        <a:spcBef>
          <a:spcPts val="600"/>
        </a:spcBef>
        <a:spcAft>
          <a:spcPts val="300"/>
        </a:spcAft>
        <a:buClr>
          <a:schemeClr val="tx2"/>
        </a:buClr>
        <a:buSzPct val="120000"/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80000" indent="-270000" algn="l" defTabSz="914400" rtl="0" eaLnBrk="1" latinLnBrk="0" hangingPunct="1">
        <a:lnSpc>
          <a:spcPct val="100000"/>
        </a:lnSpc>
        <a:spcBef>
          <a:spcPts val="600"/>
        </a:spcBef>
        <a:spcAft>
          <a:spcPts val="300"/>
        </a:spcAft>
        <a:buClr>
          <a:schemeClr val="tx2"/>
        </a:buClr>
        <a:buSzPct val="120000"/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50000" indent="-270000" algn="l" defTabSz="914400" rtl="0" eaLnBrk="1" latinLnBrk="0" hangingPunct="1">
        <a:lnSpc>
          <a:spcPct val="100000"/>
        </a:lnSpc>
        <a:spcBef>
          <a:spcPts val="600"/>
        </a:spcBef>
        <a:spcAft>
          <a:spcPts val="300"/>
        </a:spcAft>
        <a:buClr>
          <a:schemeClr val="tx2"/>
        </a:buClr>
        <a:buSzPct val="120000"/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Kansi_alalaita.png"/>
          <p:cNvPicPr>
            <a:picLocks noChangeAspect="1"/>
          </p:cNvPicPr>
          <p:nvPr userDrawn="1"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8812" y="5612681"/>
            <a:ext cx="3222427" cy="1245321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2147" y="2132856"/>
            <a:ext cx="5688632" cy="100811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noProof="1" smtClean="0"/>
              <a:t>Click to edit Master title style</a:t>
            </a:r>
            <a:endParaRPr lang="en-GB" noProof="1"/>
          </a:p>
        </p:txBody>
      </p:sp>
      <p:sp>
        <p:nvSpPr>
          <p:cNvPr id="4" name="Tekstin paikkamerkki 3"/>
          <p:cNvSpPr>
            <a:spLocks noGrp="1"/>
          </p:cNvSpPr>
          <p:nvPr>
            <p:ph type="body" idx="1"/>
          </p:nvPr>
        </p:nvSpPr>
        <p:spPr>
          <a:xfrm>
            <a:off x="702149" y="3212976"/>
            <a:ext cx="5688630" cy="720080"/>
          </a:xfrm>
          <a:prstGeom prst="rect">
            <a:avLst/>
          </a:prstGeom>
        </p:spPr>
        <p:txBody>
          <a:bodyPr vert="horz" lIns="0" tIns="0" rIns="0" bIns="45720" rtlCol="0">
            <a:normAutofit/>
          </a:bodyPr>
          <a:lstStyle/>
          <a:p>
            <a:pPr lvl="0"/>
            <a:r>
              <a:rPr lang="en-GB" dirty="0" err="1" smtClean="0"/>
              <a:t>Lisää</a:t>
            </a:r>
            <a:r>
              <a:rPr lang="en-GB" dirty="0" smtClean="0"/>
              <a:t> </a:t>
            </a:r>
            <a:r>
              <a:rPr lang="en-GB" dirty="0" err="1" smtClean="0"/>
              <a:t>tilaisuus</a:t>
            </a:r>
            <a:r>
              <a:rPr lang="en-GB" dirty="0" smtClean="0"/>
              <a:t> </a:t>
            </a:r>
            <a:r>
              <a:rPr lang="en-GB" dirty="0" err="1" smtClean="0"/>
              <a:t>ja</a:t>
            </a:r>
            <a:r>
              <a:rPr lang="en-GB" dirty="0" smtClean="0"/>
              <a:t> </a:t>
            </a:r>
            <a:r>
              <a:rPr lang="en-GB" dirty="0" err="1" smtClean="0"/>
              <a:t>esittäjä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7442393" y="6021288"/>
            <a:ext cx="3412882" cy="64807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ts val="2400"/>
              </a:lnSpc>
            </a:pPr>
            <a:r>
              <a:rPr lang="en-US" sz="1400" b="0" i="1" dirty="0" smtClean="0">
                <a:solidFill>
                  <a:schemeClr val="bg1"/>
                </a:solidFill>
              </a:rPr>
              <a:t>Responsible traffic.</a:t>
            </a:r>
          </a:p>
          <a:p>
            <a:pPr algn="l">
              <a:lnSpc>
                <a:spcPts val="2400"/>
              </a:lnSpc>
            </a:pPr>
            <a:r>
              <a:rPr lang="en-US" sz="1400" b="0" i="1" dirty="0" smtClean="0">
                <a:solidFill>
                  <a:schemeClr val="bg1"/>
                </a:solidFill>
              </a:rPr>
              <a:t>A joint effort.</a:t>
            </a:r>
            <a:endParaRPr lang="fi-FI" sz="1400" b="0" i="1" dirty="0">
              <a:solidFill>
                <a:schemeClr val="bg1"/>
              </a:solidFill>
            </a:endParaRPr>
          </a:p>
        </p:txBody>
      </p:sp>
      <p:pic>
        <p:nvPicPr>
          <p:cNvPr id="3" name="Picture 2" descr="Kaarikansi.png"/>
          <p:cNvPicPr>
            <a:picLocks noChangeAspect="1"/>
          </p:cNvPicPr>
          <p:nvPr userDrawn="1"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61048"/>
            <a:ext cx="9901238" cy="1117540"/>
          </a:xfrm>
          <a:prstGeom prst="rect">
            <a:avLst/>
          </a:prstGeom>
        </p:spPr>
      </p:pic>
      <p:pic>
        <p:nvPicPr>
          <p:cNvPr id="9" name="Picture 8" descr="Trafi_rgb_nimi_vieressa_eng.png"/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148" y="518326"/>
            <a:ext cx="5832648" cy="1229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884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7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58" r:id="rId8"/>
    <p:sldLayoutId id="2147483672" r:id="rId9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lnSpc>
          <a:spcPts val="3200"/>
        </a:lnSpc>
        <a:spcBef>
          <a:spcPct val="0"/>
        </a:spcBef>
        <a:buNone/>
        <a:defRPr sz="28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Clr>
          <a:schemeClr val="accent3"/>
        </a:buClr>
        <a:buSzPct val="80000"/>
        <a:buFont typeface="Wingdings" pitchFamily="2" charset="2"/>
        <a:buNone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540000" indent="-270000" algn="l" defTabSz="914400" rtl="0" eaLnBrk="1" latinLnBrk="0" hangingPunct="1">
        <a:lnSpc>
          <a:spcPts val="2400"/>
        </a:lnSpc>
        <a:spcBef>
          <a:spcPts val="600"/>
        </a:spcBef>
        <a:buClr>
          <a:schemeClr val="accent3"/>
        </a:buClr>
        <a:buSzPct val="80000"/>
        <a:buFont typeface="Wingdings" pitchFamily="2" charset="2"/>
        <a:buChar char="l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10000" indent="-270000" algn="l" defTabSz="914400" rtl="0" eaLnBrk="1" latinLnBrk="0" hangingPunct="1">
        <a:lnSpc>
          <a:spcPts val="2400"/>
        </a:lnSpc>
        <a:spcBef>
          <a:spcPts val="600"/>
        </a:spcBef>
        <a:buClr>
          <a:schemeClr val="accent3"/>
        </a:buClr>
        <a:buSzPct val="80000"/>
        <a:buFont typeface="Wingdings" pitchFamily="2" charset="2"/>
        <a:buChar char="l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80000" indent="-270000" algn="l" defTabSz="914400" rtl="0" eaLnBrk="1" latinLnBrk="0" hangingPunct="1">
        <a:lnSpc>
          <a:spcPts val="2400"/>
        </a:lnSpc>
        <a:spcBef>
          <a:spcPts val="600"/>
        </a:spcBef>
        <a:buClr>
          <a:schemeClr val="accent3"/>
        </a:buClr>
        <a:buSzPct val="80000"/>
        <a:buFont typeface="Wingdings" pitchFamily="2" charset="2"/>
        <a:buChar char="l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50000" indent="-270000" algn="l" defTabSz="914400" rtl="0" eaLnBrk="1" latinLnBrk="0" hangingPunct="1">
        <a:lnSpc>
          <a:spcPts val="2400"/>
        </a:lnSpc>
        <a:spcBef>
          <a:spcPts val="600"/>
        </a:spcBef>
        <a:buClr>
          <a:schemeClr val="accent3"/>
        </a:buClr>
        <a:buSzPct val="80000"/>
        <a:buFont typeface="Wingdings" pitchFamily="2" charset="2"/>
        <a:buChar char="l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7572" y="533400"/>
            <a:ext cx="7590949" cy="6096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fi-FI" dirty="0" smtClean="0"/>
              <a:t>Muokkaa </a:t>
            </a:r>
            <a:r>
              <a:rPr lang="fi-FI" dirty="0" err="1" smtClean="0"/>
              <a:t>Perustyyl</a:t>
            </a:r>
            <a:r>
              <a:rPr lang="fi-FI" dirty="0" smtClean="0"/>
              <a:t>. </a:t>
            </a:r>
            <a:r>
              <a:rPr lang="fi-FI" dirty="0" err="1" smtClean="0"/>
              <a:t>Napsautt</a:t>
            </a:r>
            <a:r>
              <a:rPr lang="fi-FI" dirty="0" smtClean="0"/>
              <a:t>.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77572" y="1600205"/>
            <a:ext cx="7590949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altLang="fi-FI" smtClean="0"/>
              <a:t>Muokkaa tekstin perustyylejä napsauttamalla</a:t>
            </a:r>
          </a:p>
          <a:p>
            <a:pPr lvl="1"/>
            <a:r>
              <a:rPr lang="fi-FI" altLang="fi-FI" smtClean="0"/>
              <a:t>toinen taso</a:t>
            </a:r>
          </a:p>
          <a:p>
            <a:pPr lvl="2"/>
            <a:r>
              <a:rPr lang="fi-FI" altLang="fi-FI" smtClean="0"/>
              <a:t>kolmas taso</a:t>
            </a:r>
          </a:p>
          <a:p>
            <a:pPr lvl="3"/>
            <a:r>
              <a:rPr lang="fi-FI" altLang="fi-FI" smtClean="0"/>
              <a:t>neljäs taso</a:t>
            </a:r>
          </a:p>
          <a:p>
            <a:pPr lvl="4"/>
            <a:r>
              <a:rPr lang="fi-FI" altLang="fi-FI" smtClean="0"/>
              <a:t>viides taso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577572" y="6399213"/>
            <a:ext cx="8037880" cy="0"/>
          </a:xfrm>
          <a:prstGeom prst="line">
            <a:avLst/>
          </a:prstGeom>
          <a:ln w="12700" cap="flat" cmpd="sng" algn="ctr">
            <a:solidFill>
              <a:srgbClr val="0088CE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15" descr="liikennevirasto_logo_Fin.wmf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49231" y="5805493"/>
            <a:ext cx="701338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428023" y="6408738"/>
            <a:ext cx="701338" cy="474662"/>
          </a:xfrm>
          <a:prstGeom prst="rect">
            <a:avLst/>
          </a:prstGeom>
        </p:spPr>
        <p:txBody>
          <a:bodyPr vert="horz" wrap="square" lIns="36000" tIns="45720" rIns="3600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rgbClr val="766A6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&lt;PVM&gt;</a:t>
            </a:r>
            <a:endParaRPr lang="fi-FI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08434" y="6408738"/>
            <a:ext cx="2026659" cy="476250"/>
          </a:xfrm>
          <a:prstGeom prst="rect">
            <a:avLst/>
          </a:prstGeom>
        </p:spPr>
        <p:txBody>
          <a:bodyPr vert="horz" wrap="square" lIns="36000" tIns="46800" rIns="36000" bIns="45720" numCol="1" anchor="t" anchorCtr="0" compatLnSpc="1">
            <a:prstTxWarp prst="textNoShape">
              <a:avLst/>
            </a:prstTxWarp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rgbClr val="766A62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</a:lstStyle>
          <a:p>
            <a:pPr>
              <a:defRPr/>
            </a:pPr>
            <a:r>
              <a:rPr lang="fi-FI"/>
              <a:t>&lt;Laatija&gt;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235092" y="6408738"/>
            <a:ext cx="390206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766A6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2D92271-5C37-46CE-8128-755EA788642B}" type="slidenum">
              <a:rPr lang="fi-FI">
                <a:ea typeface="ヒラギノ角ゴ Pro W3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fi-FI">
              <a:ea typeface="ヒラギノ角ゴ Pro W3" charset="-128"/>
            </a:endParaRPr>
          </a:p>
        </p:txBody>
      </p:sp>
      <p:sp>
        <p:nvSpPr>
          <p:cNvPr id="21" name="Date Placeholder 3"/>
          <p:cNvSpPr txBox="1">
            <a:spLocks/>
          </p:cNvSpPr>
          <p:nvPr/>
        </p:nvSpPr>
        <p:spPr>
          <a:xfrm>
            <a:off x="7290133" y="6399213"/>
            <a:ext cx="1636455" cy="476250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eaLnBrk="1" hangingPunct="1">
              <a:defRPr/>
            </a:pPr>
            <a:r>
              <a:rPr lang="en-US" sz="900" dirty="0" smtClean="0">
                <a:solidFill>
                  <a:srgbClr val="766A62"/>
                </a:solidFill>
              </a:rPr>
              <a:t>www.liikennevirasto.fi</a:t>
            </a:r>
            <a:endParaRPr lang="en-US" sz="900" dirty="0">
              <a:solidFill>
                <a:srgbClr val="766A62"/>
              </a:solidFill>
            </a:endParaRPr>
          </a:p>
        </p:txBody>
      </p:sp>
      <p:sp>
        <p:nvSpPr>
          <p:cNvPr id="1034" name="eulogoplaceholder" hidden="1"/>
          <p:cNvSpPr txBox="1">
            <a:spLocks noChangeArrowheads="1"/>
          </p:cNvSpPr>
          <p:nvPr/>
        </p:nvSpPr>
        <p:spPr bwMode="auto">
          <a:xfrm>
            <a:off x="7211058" y="5949950"/>
            <a:ext cx="1208432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i-FI" sz="1400" b="1" baseline="30000" smtClean="0">
                <a:solidFill>
                  <a:srgbClr val="000000"/>
                </a:solidFill>
                <a:latin typeface="Felbridge Pro" pitchFamily="50" charset="0"/>
                <a:ea typeface="Felbridge Pro" pitchFamily="50" charset="0"/>
                <a:cs typeface="Felbridge Pro" pitchFamily="50" charset="0"/>
              </a:rPr>
              <a:t>EU</a:t>
            </a:r>
          </a:p>
        </p:txBody>
      </p:sp>
      <p:sp>
        <p:nvSpPr>
          <p:cNvPr id="1035" name="ballsplitter"/>
          <p:cNvSpPr txBox="1">
            <a:spLocks noChangeArrowheads="1"/>
          </p:cNvSpPr>
          <p:nvPr/>
        </p:nvSpPr>
        <p:spPr bwMode="auto">
          <a:xfrm>
            <a:off x="1129361" y="6408743"/>
            <a:ext cx="7907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900" smtClean="0">
                <a:solidFill>
                  <a:srgbClr val="766A62"/>
                </a:solidFill>
                <a:cs typeface="Arial" pitchFamily="34" charset="0"/>
              </a:rPr>
              <a:t>•</a:t>
            </a:r>
            <a:endParaRPr lang="fi-FI" sz="900" baseline="30000" smtClean="0">
              <a:solidFill>
                <a:srgbClr val="A59D95"/>
              </a:solidFill>
              <a:latin typeface="Felbridge Pro" pitchFamily="50" charset="0"/>
            </a:endParaRPr>
          </a:p>
        </p:txBody>
      </p:sp>
      <p:sp>
        <p:nvSpPr>
          <p:cNvPr id="14" name="businessareaplaceholder"/>
          <p:cNvSpPr txBox="1">
            <a:spLocks/>
          </p:cNvSpPr>
          <p:nvPr/>
        </p:nvSpPr>
        <p:spPr>
          <a:xfrm>
            <a:off x="3625300" y="6408738"/>
            <a:ext cx="3508407" cy="476250"/>
          </a:xfrm>
          <a:prstGeom prst="rect">
            <a:avLst/>
          </a:prstGeom>
        </p:spPr>
        <p:txBody>
          <a:bodyPr lIns="36000" tIns="46800" rIns="36000"/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rgbClr val="766A62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457200" algn="ctr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itchFamily="34" charset="0"/>
                <a:ea typeface="ヒラギノ角ゴ Pro W3" charset="-128"/>
                <a:cs typeface="+mn-cs"/>
              </a:defRPr>
            </a:lvl2pPr>
            <a:lvl3pPr marL="914400" algn="ctr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itchFamily="34" charset="0"/>
                <a:ea typeface="ヒラギノ角ゴ Pro W3" charset="-128"/>
                <a:cs typeface="+mn-cs"/>
              </a:defRPr>
            </a:lvl3pPr>
            <a:lvl4pPr marL="1371600" algn="ctr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itchFamily="34" charset="0"/>
                <a:ea typeface="ヒラギノ角ゴ Pro W3" charset="-128"/>
                <a:cs typeface="+mn-cs"/>
              </a:defRPr>
            </a:lvl4pPr>
            <a:lvl5pPr marL="1828800" algn="ctr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itchFamily="34" charset="0"/>
                <a:ea typeface="ヒラギノ角ゴ Pro W3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pitchFamily="34" charset="0"/>
                <a:ea typeface="ヒラギノ角ゴ Pro W3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pitchFamily="34" charset="0"/>
                <a:ea typeface="ヒラギノ角ゴ Pro W3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pitchFamily="34" charset="0"/>
                <a:ea typeface="ヒラギノ角ゴ Pro W3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pitchFamily="34" charset="0"/>
                <a:ea typeface="ヒラギノ角ゴ Pro W3" charset="-128"/>
                <a:cs typeface="+mn-cs"/>
              </a:defRPr>
            </a:lvl9pPr>
          </a:lstStyle>
          <a:p>
            <a:pPr>
              <a:defRPr/>
            </a:pPr>
            <a:r>
              <a:rPr lang="fi-FI" dirty="0" smtClean="0"/>
              <a:t>&lt;Toimialue&gt;</a:t>
            </a:r>
            <a:endParaRPr lang="fi-FI" dirty="0"/>
          </a:p>
        </p:txBody>
      </p:sp>
      <p:sp>
        <p:nvSpPr>
          <p:cNvPr id="1037" name="eulogotenplaceholder" hidden="1"/>
          <p:cNvSpPr txBox="1">
            <a:spLocks noChangeArrowheads="1"/>
          </p:cNvSpPr>
          <p:nvPr/>
        </p:nvSpPr>
        <p:spPr bwMode="auto">
          <a:xfrm>
            <a:off x="4483063" y="6170618"/>
            <a:ext cx="1208433" cy="23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i-FI" sz="1400" b="1" baseline="30000" smtClean="0">
                <a:solidFill>
                  <a:srgbClr val="000000"/>
                </a:solidFill>
                <a:latin typeface="Felbridge Pro" pitchFamily="50" charset="0"/>
                <a:ea typeface="Felbridge Pro" pitchFamily="50" charset="0"/>
                <a:cs typeface="Felbridge Pro" pitchFamily="50" charset="0"/>
              </a:rPr>
              <a:t>EU_Ten</a:t>
            </a:r>
          </a:p>
        </p:txBody>
      </p:sp>
      <p:sp>
        <p:nvSpPr>
          <p:cNvPr id="1038" name="dfilenameandpath" hidden="1"/>
          <p:cNvSpPr txBox="1">
            <a:spLocks noChangeArrowheads="1"/>
          </p:cNvSpPr>
          <p:nvPr/>
        </p:nvSpPr>
        <p:spPr bwMode="auto">
          <a:xfrm>
            <a:off x="0" y="6642100"/>
            <a:ext cx="7348576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i-FI" sz="800" smtClean="0">
                <a:solidFill>
                  <a:srgbClr val="766A62"/>
                </a:solidFill>
                <a:ea typeface="ヒラギノ角ゴ Pro W3" charset="-128"/>
                <a:cs typeface="Arial" pitchFamily="34" charset="0"/>
              </a:rPr>
              <a:t>dfilenameandpath</a:t>
            </a:r>
          </a:p>
        </p:txBody>
      </p:sp>
      <p:sp>
        <p:nvSpPr>
          <p:cNvPr id="1039" name="dlogoplaceholder" hidden="1"/>
          <p:cNvSpPr txBox="1">
            <a:spLocks noChangeArrowheads="1"/>
          </p:cNvSpPr>
          <p:nvPr/>
        </p:nvSpPr>
        <p:spPr bwMode="auto">
          <a:xfrm>
            <a:off x="8431524" y="5716593"/>
            <a:ext cx="1005594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i-FI" smtClean="0">
                <a:solidFill>
                  <a:srgbClr val="766A62"/>
                </a:solidFill>
                <a:ea typeface="ヒラギノ角ゴ Pro W3" charset="-128"/>
                <a:cs typeface="Arial" pitchFamily="34" charset="0"/>
              </a:rPr>
              <a:t>dlogo</a:t>
            </a:r>
          </a:p>
        </p:txBody>
      </p:sp>
    </p:spTree>
    <p:extLst>
      <p:ext uri="{BB962C8B-B14F-4D97-AF65-F5344CB8AC3E}">
        <p14:creationId xmlns:p14="http://schemas.microsoft.com/office/powerpoint/2010/main" val="2458908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</p:sldLayoutIdLst>
  <p:timing>
    <p:tnLst>
      <p:par>
        <p:cTn id="1" dur="indefinite" restart="never" nodeType="tmRoot"/>
      </p:par>
    </p:tnLst>
  </p:timing>
  <p:hf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lang="en-US" sz="2400" kern="1200" spc="60" dirty="0">
          <a:solidFill>
            <a:schemeClr val="tx2"/>
          </a:solidFill>
          <a:latin typeface="Arial" charset="0"/>
          <a:ea typeface="ヒラギノ角ゴ Pro W3" charset="0"/>
          <a:cs typeface="ヒラギノ角ゴ Pro W3" charset="0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ヒラギノ角ゴ Pro W3" charset="0"/>
          <a:cs typeface="ヒラギノ角ゴ Pro W3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ヒラギノ角ゴ Pro W3" charset="0"/>
          <a:cs typeface="ヒラギノ角ゴ Pro W3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ヒラギノ角ゴ Pro W3" charset="0"/>
          <a:cs typeface="ヒラギノ角ゴ Pro W3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ヒラギノ角ゴ Pro W3" charset="0"/>
          <a:cs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ヒラギノ角ゴ Pro W3" charset="0"/>
          <a:cs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ヒラギノ角ゴ Pro W3" charset="0"/>
          <a:cs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ヒラギノ角ゴ Pro W3" charset="0"/>
          <a:cs typeface="ヒラギノ角ゴ Pro W3" charset="0"/>
        </a:defRPr>
      </a:lvl9pPr>
    </p:titleStyle>
    <p:bodyStyle>
      <a:lvl1pPr marL="285750" indent="-285750" algn="l" defTabSz="457200" rtl="0" eaLnBrk="0" fontAlgn="base" hangingPunct="0">
        <a:spcBef>
          <a:spcPts val="1000"/>
        </a:spcBef>
        <a:spcAft>
          <a:spcPct val="0"/>
        </a:spcAft>
        <a:buClr>
          <a:srgbClr val="BCA4CB"/>
        </a:buClr>
        <a:buSzPct val="140000"/>
        <a:buFont typeface="Arial" pitchFamily="34" charset="0"/>
        <a:buChar char="●"/>
        <a:defRPr sz="1600" kern="1200">
          <a:solidFill>
            <a:srgbClr val="000000"/>
          </a:solidFill>
          <a:latin typeface="Arial" charset="0"/>
          <a:ea typeface="ヒラギノ角ゴ Pro W3" charset="0"/>
          <a:cs typeface="ヒラギノ角ゴ Pro W3" charset="0"/>
        </a:defRPr>
      </a:lvl1pPr>
      <a:lvl2pPr marL="622300" indent="-265113" algn="l" defTabSz="457200" rtl="0" eaLnBrk="0" fontAlgn="base" hangingPunct="0">
        <a:lnSpc>
          <a:spcPts val="1925"/>
        </a:lnSpc>
        <a:spcBef>
          <a:spcPts val="600"/>
        </a:spcBef>
        <a:spcAft>
          <a:spcPct val="0"/>
        </a:spcAft>
        <a:buClr>
          <a:srgbClr val="A59D95"/>
        </a:buClr>
        <a:buSzPct val="100000"/>
        <a:buFont typeface="Arial" pitchFamily="34" charset="0"/>
        <a:buChar char="●"/>
        <a:defRPr sz="1600" kern="1200">
          <a:solidFill>
            <a:srgbClr val="000000"/>
          </a:solidFill>
          <a:latin typeface="Arial" charset="0"/>
          <a:ea typeface="ヒラギノ角ゴ Pro W3" charset="0"/>
          <a:cs typeface="Felbridge Pro"/>
        </a:defRPr>
      </a:lvl2pPr>
      <a:lvl3pPr marL="809625" indent="-92075" algn="l" defTabSz="457200" rtl="0" eaLnBrk="0" fontAlgn="base" hangingPunct="0">
        <a:lnSpc>
          <a:spcPts val="1925"/>
        </a:lnSpc>
        <a:spcBef>
          <a:spcPts val="600"/>
        </a:spcBef>
        <a:spcAft>
          <a:spcPct val="0"/>
        </a:spcAft>
        <a:buClr>
          <a:srgbClr val="A59D95"/>
        </a:buClr>
        <a:buFont typeface="Arial" pitchFamily="34" charset="0"/>
        <a:buChar char="•"/>
        <a:defRPr sz="1400" kern="1200">
          <a:solidFill>
            <a:srgbClr val="000000"/>
          </a:solidFill>
          <a:latin typeface="Arial" charset="0"/>
          <a:ea typeface="Felbridge Pro" charset="0"/>
          <a:cs typeface="Felbridge Pro"/>
        </a:defRPr>
      </a:lvl3pPr>
      <a:lvl4pPr marL="1079500" indent="-90488" algn="l" defTabSz="457200" rtl="0" eaLnBrk="0" fontAlgn="base" hangingPunct="0">
        <a:lnSpc>
          <a:spcPts val="1925"/>
        </a:lnSpc>
        <a:spcBef>
          <a:spcPts val="600"/>
        </a:spcBef>
        <a:spcAft>
          <a:spcPct val="0"/>
        </a:spcAft>
        <a:buClr>
          <a:srgbClr val="A59D95"/>
        </a:buClr>
        <a:buFont typeface="Arial" pitchFamily="34" charset="0"/>
        <a:buChar char="•"/>
        <a:defRPr sz="1400" kern="1200">
          <a:solidFill>
            <a:srgbClr val="000000"/>
          </a:solidFill>
          <a:latin typeface="Arial" charset="0"/>
          <a:ea typeface="Felbridge Pro" charset="0"/>
          <a:cs typeface="Felbridge Pro"/>
        </a:defRPr>
      </a:lvl4pPr>
      <a:lvl5pPr marL="1341438" indent="-85725" algn="l" defTabSz="457200" rtl="0" eaLnBrk="0" fontAlgn="base" hangingPunct="0">
        <a:lnSpc>
          <a:spcPts val="1925"/>
        </a:lnSpc>
        <a:spcBef>
          <a:spcPts val="600"/>
        </a:spcBef>
        <a:spcAft>
          <a:spcPct val="0"/>
        </a:spcAft>
        <a:buClr>
          <a:srgbClr val="A59D95"/>
        </a:buClr>
        <a:buFont typeface="Arial" pitchFamily="34" charset="0"/>
        <a:buChar char="•"/>
        <a:defRPr sz="1400" kern="1200">
          <a:solidFill>
            <a:srgbClr val="000000"/>
          </a:solidFill>
          <a:latin typeface="Arial" charset="0"/>
          <a:ea typeface="Felbridge Pro" charset="0"/>
          <a:cs typeface="Felbridge Pro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7572" y="533400"/>
            <a:ext cx="7590949" cy="6096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fi-FI" dirty="0" smtClean="0"/>
              <a:t>Muokkaa </a:t>
            </a:r>
            <a:r>
              <a:rPr lang="fi-FI" dirty="0" err="1" smtClean="0"/>
              <a:t>Perustyyl</a:t>
            </a:r>
            <a:r>
              <a:rPr lang="fi-FI" dirty="0" smtClean="0"/>
              <a:t>. </a:t>
            </a:r>
            <a:r>
              <a:rPr lang="fi-FI" dirty="0" err="1" smtClean="0"/>
              <a:t>Napsautt</a:t>
            </a:r>
            <a:r>
              <a:rPr lang="fi-FI" dirty="0" smtClean="0"/>
              <a:t>.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77572" y="1600203"/>
            <a:ext cx="7590949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altLang="fi-FI" smtClean="0"/>
              <a:t>Muokkaa tekstin perustyylejä napsauttamalla</a:t>
            </a:r>
          </a:p>
          <a:p>
            <a:pPr lvl="1"/>
            <a:r>
              <a:rPr lang="fi-FI" altLang="fi-FI" smtClean="0"/>
              <a:t>toinen taso</a:t>
            </a:r>
          </a:p>
          <a:p>
            <a:pPr lvl="2"/>
            <a:r>
              <a:rPr lang="fi-FI" altLang="fi-FI" smtClean="0"/>
              <a:t>kolmas taso</a:t>
            </a:r>
          </a:p>
          <a:p>
            <a:pPr lvl="3"/>
            <a:r>
              <a:rPr lang="fi-FI" altLang="fi-FI" smtClean="0"/>
              <a:t>neljäs taso</a:t>
            </a:r>
          </a:p>
          <a:p>
            <a:pPr lvl="4"/>
            <a:r>
              <a:rPr lang="fi-FI" altLang="fi-FI" smtClean="0"/>
              <a:t>viides taso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577572" y="6399213"/>
            <a:ext cx="8037880" cy="0"/>
          </a:xfrm>
          <a:prstGeom prst="line">
            <a:avLst/>
          </a:prstGeom>
          <a:ln w="12700" cap="flat" cmpd="sng" algn="ctr">
            <a:solidFill>
              <a:srgbClr val="0088CE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15" descr="liikennevirasto_logo_Fin.wmf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49231" y="5805491"/>
            <a:ext cx="701338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428023" y="6408738"/>
            <a:ext cx="701338" cy="474662"/>
          </a:xfrm>
          <a:prstGeom prst="rect">
            <a:avLst/>
          </a:prstGeom>
        </p:spPr>
        <p:txBody>
          <a:bodyPr vert="horz" wrap="square" lIns="36000" tIns="45720" rIns="3600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rgbClr val="766A6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&lt;PVM&gt;</a:t>
            </a:r>
            <a:endParaRPr lang="fi-FI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08434" y="6408738"/>
            <a:ext cx="2026659" cy="476250"/>
          </a:xfrm>
          <a:prstGeom prst="rect">
            <a:avLst/>
          </a:prstGeom>
        </p:spPr>
        <p:txBody>
          <a:bodyPr vert="horz" wrap="square" lIns="36000" tIns="46800" rIns="36000" bIns="45720" numCol="1" anchor="t" anchorCtr="0" compatLnSpc="1">
            <a:prstTxWarp prst="textNoShape">
              <a:avLst/>
            </a:prstTxWarp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rgbClr val="766A62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</a:lstStyle>
          <a:p>
            <a:pPr>
              <a:defRPr/>
            </a:pPr>
            <a:r>
              <a:rPr lang="fi-FI"/>
              <a:t>&lt;Laatija&gt;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235092" y="6408738"/>
            <a:ext cx="390206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766A6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2D92271-5C37-46CE-8128-755EA788642B}" type="slidenum">
              <a:rPr lang="fi-FI">
                <a:ea typeface="ヒラギノ角ゴ Pro W3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fi-FI">
              <a:ea typeface="ヒラギノ角ゴ Pro W3" charset="-128"/>
            </a:endParaRPr>
          </a:p>
        </p:txBody>
      </p:sp>
      <p:sp>
        <p:nvSpPr>
          <p:cNvPr id="21" name="Date Placeholder 3"/>
          <p:cNvSpPr txBox="1">
            <a:spLocks/>
          </p:cNvSpPr>
          <p:nvPr/>
        </p:nvSpPr>
        <p:spPr>
          <a:xfrm>
            <a:off x="7290132" y="6399213"/>
            <a:ext cx="1636455" cy="476250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eaLnBrk="1" hangingPunct="1">
              <a:defRPr/>
            </a:pPr>
            <a:r>
              <a:rPr lang="en-US" sz="900" dirty="0" smtClean="0">
                <a:solidFill>
                  <a:srgbClr val="766A62"/>
                </a:solidFill>
              </a:rPr>
              <a:t>www.liikennevirasto.fi</a:t>
            </a:r>
            <a:endParaRPr lang="en-US" sz="900" dirty="0">
              <a:solidFill>
                <a:srgbClr val="766A62"/>
              </a:solidFill>
            </a:endParaRPr>
          </a:p>
        </p:txBody>
      </p:sp>
      <p:sp>
        <p:nvSpPr>
          <p:cNvPr id="1034" name="eulogoplaceholder" hidden="1"/>
          <p:cNvSpPr txBox="1">
            <a:spLocks noChangeArrowheads="1"/>
          </p:cNvSpPr>
          <p:nvPr/>
        </p:nvSpPr>
        <p:spPr bwMode="auto">
          <a:xfrm>
            <a:off x="7211058" y="5949950"/>
            <a:ext cx="1208432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i-FI" sz="1400" b="1" baseline="30000" smtClean="0">
                <a:solidFill>
                  <a:srgbClr val="000000"/>
                </a:solidFill>
                <a:latin typeface="Felbridge Pro" pitchFamily="50" charset="0"/>
                <a:ea typeface="Felbridge Pro" pitchFamily="50" charset="0"/>
                <a:cs typeface="Felbridge Pro" pitchFamily="50" charset="0"/>
              </a:rPr>
              <a:t>EU</a:t>
            </a:r>
          </a:p>
        </p:txBody>
      </p:sp>
      <p:sp>
        <p:nvSpPr>
          <p:cNvPr id="1035" name="ballsplitter"/>
          <p:cNvSpPr txBox="1">
            <a:spLocks noChangeArrowheads="1"/>
          </p:cNvSpPr>
          <p:nvPr/>
        </p:nvSpPr>
        <p:spPr bwMode="auto">
          <a:xfrm>
            <a:off x="1129361" y="6408741"/>
            <a:ext cx="7907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900" smtClean="0">
                <a:solidFill>
                  <a:srgbClr val="766A62"/>
                </a:solidFill>
                <a:cs typeface="Arial" pitchFamily="34" charset="0"/>
              </a:rPr>
              <a:t>•</a:t>
            </a:r>
            <a:endParaRPr lang="fi-FI" sz="900" baseline="30000" smtClean="0">
              <a:solidFill>
                <a:srgbClr val="A59D95"/>
              </a:solidFill>
              <a:latin typeface="Felbridge Pro" pitchFamily="50" charset="0"/>
            </a:endParaRPr>
          </a:p>
        </p:txBody>
      </p:sp>
      <p:sp>
        <p:nvSpPr>
          <p:cNvPr id="14" name="businessareaplaceholder"/>
          <p:cNvSpPr txBox="1">
            <a:spLocks/>
          </p:cNvSpPr>
          <p:nvPr/>
        </p:nvSpPr>
        <p:spPr>
          <a:xfrm>
            <a:off x="3625299" y="6408738"/>
            <a:ext cx="3508407" cy="476250"/>
          </a:xfrm>
          <a:prstGeom prst="rect">
            <a:avLst/>
          </a:prstGeom>
        </p:spPr>
        <p:txBody>
          <a:bodyPr lIns="36000" tIns="46800" rIns="36000"/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rgbClr val="766A62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457200" algn="ctr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itchFamily="34" charset="0"/>
                <a:ea typeface="ヒラギノ角ゴ Pro W3" charset="-128"/>
                <a:cs typeface="+mn-cs"/>
              </a:defRPr>
            </a:lvl2pPr>
            <a:lvl3pPr marL="914400" algn="ctr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itchFamily="34" charset="0"/>
                <a:ea typeface="ヒラギノ角ゴ Pro W3" charset="-128"/>
                <a:cs typeface="+mn-cs"/>
              </a:defRPr>
            </a:lvl3pPr>
            <a:lvl4pPr marL="1371600" algn="ctr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itchFamily="34" charset="0"/>
                <a:ea typeface="ヒラギノ角ゴ Pro W3" charset="-128"/>
                <a:cs typeface="+mn-cs"/>
              </a:defRPr>
            </a:lvl4pPr>
            <a:lvl5pPr marL="1828800" algn="ctr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itchFamily="34" charset="0"/>
                <a:ea typeface="ヒラギノ角ゴ Pro W3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pitchFamily="34" charset="0"/>
                <a:ea typeface="ヒラギノ角ゴ Pro W3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pitchFamily="34" charset="0"/>
                <a:ea typeface="ヒラギノ角ゴ Pro W3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pitchFamily="34" charset="0"/>
                <a:ea typeface="ヒラギノ角ゴ Pro W3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pitchFamily="34" charset="0"/>
                <a:ea typeface="ヒラギノ角ゴ Pro W3" charset="-128"/>
                <a:cs typeface="+mn-cs"/>
              </a:defRPr>
            </a:lvl9pPr>
          </a:lstStyle>
          <a:p>
            <a:pPr>
              <a:defRPr/>
            </a:pPr>
            <a:r>
              <a:rPr lang="fi-FI" dirty="0" smtClean="0"/>
              <a:t>&lt;Toimialue&gt;</a:t>
            </a:r>
            <a:endParaRPr lang="fi-FI" dirty="0"/>
          </a:p>
        </p:txBody>
      </p:sp>
      <p:sp>
        <p:nvSpPr>
          <p:cNvPr id="1037" name="eulogotenplaceholder" hidden="1"/>
          <p:cNvSpPr txBox="1">
            <a:spLocks noChangeArrowheads="1"/>
          </p:cNvSpPr>
          <p:nvPr/>
        </p:nvSpPr>
        <p:spPr bwMode="auto">
          <a:xfrm>
            <a:off x="4483062" y="6170616"/>
            <a:ext cx="1208433" cy="23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i-FI" sz="1400" b="1" baseline="30000" smtClean="0">
                <a:solidFill>
                  <a:srgbClr val="000000"/>
                </a:solidFill>
                <a:latin typeface="Felbridge Pro" pitchFamily="50" charset="0"/>
                <a:ea typeface="Felbridge Pro" pitchFamily="50" charset="0"/>
                <a:cs typeface="Felbridge Pro" pitchFamily="50" charset="0"/>
              </a:rPr>
              <a:t>EU_Ten</a:t>
            </a:r>
          </a:p>
        </p:txBody>
      </p:sp>
      <p:sp>
        <p:nvSpPr>
          <p:cNvPr id="1038" name="dfilenameandpath" hidden="1"/>
          <p:cNvSpPr txBox="1">
            <a:spLocks noChangeArrowheads="1"/>
          </p:cNvSpPr>
          <p:nvPr/>
        </p:nvSpPr>
        <p:spPr bwMode="auto">
          <a:xfrm>
            <a:off x="0" y="6642100"/>
            <a:ext cx="7348576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i-FI" sz="800" smtClean="0">
                <a:solidFill>
                  <a:srgbClr val="766A62"/>
                </a:solidFill>
                <a:ea typeface="ヒラギノ角ゴ Pro W3" charset="-128"/>
                <a:cs typeface="Arial" pitchFamily="34" charset="0"/>
              </a:rPr>
              <a:t>dfilenameandpath</a:t>
            </a:r>
          </a:p>
        </p:txBody>
      </p:sp>
      <p:sp>
        <p:nvSpPr>
          <p:cNvPr id="1039" name="dlogoplaceholder" hidden="1"/>
          <p:cNvSpPr txBox="1">
            <a:spLocks noChangeArrowheads="1"/>
          </p:cNvSpPr>
          <p:nvPr/>
        </p:nvSpPr>
        <p:spPr bwMode="auto">
          <a:xfrm>
            <a:off x="8431524" y="5716591"/>
            <a:ext cx="1005594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i-FI" smtClean="0">
                <a:solidFill>
                  <a:srgbClr val="766A62"/>
                </a:solidFill>
                <a:ea typeface="ヒラギノ角ゴ Pro W3" charset="-128"/>
                <a:cs typeface="Arial" pitchFamily="34" charset="0"/>
              </a:rPr>
              <a:t>dlogo</a:t>
            </a:r>
          </a:p>
        </p:txBody>
      </p:sp>
    </p:spTree>
    <p:extLst>
      <p:ext uri="{BB962C8B-B14F-4D97-AF65-F5344CB8AC3E}">
        <p14:creationId xmlns:p14="http://schemas.microsoft.com/office/powerpoint/2010/main" val="4151325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</p:sldLayoutIdLst>
  <p:timing>
    <p:tnLst>
      <p:par>
        <p:cTn id="1" dur="indefinite" restart="never" nodeType="tmRoot"/>
      </p:par>
    </p:tnLst>
  </p:timing>
  <p:hf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lang="en-US" sz="2400" kern="1200" spc="60" dirty="0">
          <a:solidFill>
            <a:schemeClr val="tx2"/>
          </a:solidFill>
          <a:latin typeface="Arial" charset="0"/>
          <a:ea typeface="ヒラギノ角ゴ Pro W3" charset="0"/>
          <a:cs typeface="ヒラギノ角ゴ Pro W3" charset="0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ヒラギノ角ゴ Pro W3" charset="0"/>
          <a:cs typeface="ヒラギノ角ゴ Pro W3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ヒラギノ角ゴ Pro W3" charset="0"/>
          <a:cs typeface="ヒラギノ角ゴ Pro W3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ヒラギノ角ゴ Pro W3" charset="0"/>
          <a:cs typeface="ヒラギノ角ゴ Pro W3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ヒラギノ角ゴ Pro W3" charset="0"/>
          <a:cs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ヒラギノ角ゴ Pro W3" charset="0"/>
          <a:cs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ヒラギノ角ゴ Pro W3" charset="0"/>
          <a:cs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ヒラギノ角ゴ Pro W3" charset="0"/>
          <a:cs typeface="ヒラギノ角ゴ Pro W3" charset="0"/>
        </a:defRPr>
      </a:lvl9pPr>
    </p:titleStyle>
    <p:bodyStyle>
      <a:lvl1pPr marL="285750" indent="-285750" algn="l" defTabSz="457200" rtl="0" eaLnBrk="0" fontAlgn="base" hangingPunct="0">
        <a:spcBef>
          <a:spcPts val="1000"/>
        </a:spcBef>
        <a:spcAft>
          <a:spcPct val="0"/>
        </a:spcAft>
        <a:buClr>
          <a:srgbClr val="BCA4CB"/>
        </a:buClr>
        <a:buSzPct val="140000"/>
        <a:buFont typeface="Arial" pitchFamily="34" charset="0"/>
        <a:buChar char="●"/>
        <a:defRPr sz="1600" kern="1200">
          <a:solidFill>
            <a:srgbClr val="000000"/>
          </a:solidFill>
          <a:latin typeface="Arial" charset="0"/>
          <a:ea typeface="ヒラギノ角ゴ Pro W3" charset="0"/>
          <a:cs typeface="ヒラギノ角ゴ Pro W3" charset="0"/>
        </a:defRPr>
      </a:lvl1pPr>
      <a:lvl2pPr marL="622300" indent="-265113" algn="l" defTabSz="457200" rtl="0" eaLnBrk="0" fontAlgn="base" hangingPunct="0">
        <a:lnSpc>
          <a:spcPts val="1925"/>
        </a:lnSpc>
        <a:spcBef>
          <a:spcPts val="600"/>
        </a:spcBef>
        <a:spcAft>
          <a:spcPct val="0"/>
        </a:spcAft>
        <a:buClr>
          <a:srgbClr val="A59D95"/>
        </a:buClr>
        <a:buSzPct val="100000"/>
        <a:buFont typeface="Arial" pitchFamily="34" charset="0"/>
        <a:buChar char="●"/>
        <a:defRPr sz="1600" kern="1200">
          <a:solidFill>
            <a:srgbClr val="000000"/>
          </a:solidFill>
          <a:latin typeface="Arial" charset="0"/>
          <a:ea typeface="ヒラギノ角ゴ Pro W3" charset="0"/>
          <a:cs typeface="Felbridge Pro"/>
        </a:defRPr>
      </a:lvl2pPr>
      <a:lvl3pPr marL="809625" indent="-92075" algn="l" defTabSz="457200" rtl="0" eaLnBrk="0" fontAlgn="base" hangingPunct="0">
        <a:lnSpc>
          <a:spcPts val="1925"/>
        </a:lnSpc>
        <a:spcBef>
          <a:spcPts val="600"/>
        </a:spcBef>
        <a:spcAft>
          <a:spcPct val="0"/>
        </a:spcAft>
        <a:buClr>
          <a:srgbClr val="A59D95"/>
        </a:buClr>
        <a:buFont typeface="Arial" pitchFamily="34" charset="0"/>
        <a:buChar char="•"/>
        <a:defRPr sz="1400" kern="1200">
          <a:solidFill>
            <a:srgbClr val="000000"/>
          </a:solidFill>
          <a:latin typeface="Arial" charset="0"/>
          <a:ea typeface="Felbridge Pro" charset="0"/>
          <a:cs typeface="Felbridge Pro"/>
        </a:defRPr>
      </a:lvl3pPr>
      <a:lvl4pPr marL="1079500" indent="-90488" algn="l" defTabSz="457200" rtl="0" eaLnBrk="0" fontAlgn="base" hangingPunct="0">
        <a:lnSpc>
          <a:spcPts val="1925"/>
        </a:lnSpc>
        <a:spcBef>
          <a:spcPts val="600"/>
        </a:spcBef>
        <a:spcAft>
          <a:spcPct val="0"/>
        </a:spcAft>
        <a:buClr>
          <a:srgbClr val="A59D95"/>
        </a:buClr>
        <a:buFont typeface="Arial" pitchFamily="34" charset="0"/>
        <a:buChar char="•"/>
        <a:defRPr sz="1400" kern="1200">
          <a:solidFill>
            <a:srgbClr val="000000"/>
          </a:solidFill>
          <a:latin typeface="Arial" charset="0"/>
          <a:ea typeface="Felbridge Pro" charset="0"/>
          <a:cs typeface="Felbridge Pro"/>
        </a:defRPr>
      </a:lvl4pPr>
      <a:lvl5pPr marL="1341438" indent="-85725" algn="l" defTabSz="457200" rtl="0" eaLnBrk="0" fontAlgn="base" hangingPunct="0">
        <a:lnSpc>
          <a:spcPts val="1925"/>
        </a:lnSpc>
        <a:spcBef>
          <a:spcPts val="600"/>
        </a:spcBef>
        <a:spcAft>
          <a:spcPct val="0"/>
        </a:spcAft>
        <a:buClr>
          <a:srgbClr val="A59D95"/>
        </a:buClr>
        <a:buFont typeface="Arial" pitchFamily="34" charset="0"/>
        <a:buChar char="•"/>
        <a:defRPr sz="1400" kern="1200">
          <a:solidFill>
            <a:srgbClr val="000000"/>
          </a:solidFill>
          <a:latin typeface="Arial" charset="0"/>
          <a:ea typeface="Felbridge Pro" charset="0"/>
          <a:cs typeface="Felbridge Pro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378478"/>
            <a:ext cx="9899924" cy="116433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32000" y="351735"/>
            <a:ext cx="7560000" cy="936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fi-FI" noProof="1" smtClean="0"/>
              <a:t>Click to edit Master title style</a:t>
            </a:r>
            <a:endParaRPr lang="fi-FI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1999" y="1428736"/>
            <a:ext cx="8019081" cy="464347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pPr lvl="0"/>
            <a:r>
              <a:rPr lang="fi-FI" noProof="1" smtClean="0"/>
              <a:t>Click to edit Master text styles</a:t>
            </a:r>
          </a:p>
          <a:p>
            <a:pPr lvl="1"/>
            <a:r>
              <a:rPr lang="fi-FI" noProof="1" smtClean="0"/>
              <a:t>Second level</a:t>
            </a:r>
          </a:p>
          <a:p>
            <a:pPr lvl="2"/>
            <a:r>
              <a:rPr lang="fi-FI" noProof="1" smtClean="0"/>
              <a:t>Third level</a:t>
            </a:r>
          </a:p>
          <a:p>
            <a:pPr lvl="3"/>
            <a:r>
              <a:rPr lang="fi-FI" noProof="1" smtClean="0"/>
              <a:t>Fourth level</a:t>
            </a:r>
          </a:p>
          <a:p>
            <a:pPr lvl="4"/>
            <a:r>
              <a:rPr lang="fi-FI" noProof="1" smtClean="0"/>
              <a:t>Fifth level</a:t>
            </a:r>
            <a:endParaRPr lang="fi-FI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32000" y="6552000"/>
            <a:ext cx="1286026" cy="2410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lnSpc>
                <a:spcPts val="1200"/>
              </a:lnSpc>
              <a:defRPr sz="1000">
                <a:solidFill>
                  <a:schemeClr val="tx1"/>
                </a:solidFill>
              </a:defRPr>
            </a:lvl1pPr>
          </a:lstStyle>
          <a:p>
            <a:fld id="{F9FD5E4A-D699-4985-A627-DFDED19ABDE3}" type="datetime1">
              <a:rPr lang="fi-FI" smtClean="0">
                <a:solidFill>
                  <a:srgbClr val="000000"/>
                </a:solidFill>
              </a:rPr>
              <a:pPr/>
              <a:t>18.5.2016</a:t>
            </a:fld>
            <a:endParaRPr lang="fi-FI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999" y="6552000"/>
            <a:ext cx="3546675" cy="2410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lnSpc>
                <a:spcPts val="1200"/>
              </a:lnSpc>
              <a:defRPr sz="1000">
                <a:solidFill>
                  <a:schemeClr val="tx1"/>
                </a:solidFill>
              </a:defRPr>
            </a:lvl1pPr>
          </a:lstStyle>
          <a:p>
            <a:endParaRPr lang="fi-FI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51213" y="6552000"/>
            <a:ext cx="323085" cy="2410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lnSpc>
                <a:spcPts val="1200"/>
              </a:lnSpc>
              <a:defRPr sz="1000">
                <a:solidFill>
                  <a:schemeClr val="tx1"/>
                </a:solidFill>
              </a:defRPr>
            </a:lvl1pPr>
          </a:lstStyle>
          <a:p>
            <a:fld id="{03F6863F-6A49-4C4A-ACFA-6A00093D353A}" type="slidenum">
              <a:rPr lang="fi-FI" smtClean="0">
                <a:solidFill>
                  <a:srgbClr val="000000"/>
                </a:solidFill>
              </a:rPr>
              <a:pPr/>
              <a:t>‹#›</a:t>
            </a:fld>
            <a:endParaRPr lang="fi-FI">
              <a:solidFill>
                <a:srgbClr val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98691" y="6552000"/>
            <a:ext cx="3672408" cy="2412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>
              <a:lnSpc>
                <a:spcPts val="1200"/>
              </a:lnSpc>
            </a:pPr>
            <a:r>
              <a:rPr lang="fi-FI" sz="1000" b="1" smtClean="0">
                <a:solidFill>
                  <a:srgbClr val="000000"/>
                </a:solidFill>
              </a:rPr>
              <a:t>Liikenteen turvallisuusvirasto</a:t>
            </a:r>
            <a:endParaRPr lang="fi-FI" sz="1000" b="1">
              <a:solidFill>
                <a:srgbClr val="00000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8000" y="360000"/>
            <a:ext cx="1502667" cy="630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351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</p:sldLayoutIdLst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0000" indent="-270000" algn="l" defTabSz="914400" rtl="0" eaLnBrk="1" latinLnBrk="0" hangingPunct="1">
        <a:lnSpc>
          <a:spcPct val="100000"/>
        </a:lnSpc>
        <a:spcBef>
          <a:spcPts val="600"/>
        </a:spcBef>
        <a:buClr>
          <a:schemeClr val="tx2"/>
        </a:buClr>
        <a:buSzPct val="80000"/>
        <a:buFont typeface="Wingdings" pitchFamily="2" charset="2"/>
        <a:buChar char="l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40000" indent="-270000" algn="l" defTabSz="914400" rtl="0" eaLnBrk="1" latinLnBrk="0" hangingPunct="1">
        <a:lnSpc>
          <a:spcPct val="100000"/>
        </a:lnSpc>
        <a:spcBef>
          <a:spcPts val="600"/>
        </a:spcBef>
        <a:buClr>
          <a:schemeClr val="tx2"/>
        </a:buClr>
        <a:buSzPct val="80000"/>
        <a:buFont typeface="Wingdings" pitchFamily="2" charset="2"/>
        <a:buChar char="l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10000" indent="-270000" algn="l" defTabSz="914400" rtl="0" eaLnBrk="1" latinLnBrk="0" hangingPunct="1">
        <a:lnSpc>
          <a:spcPct val="100000"/>
        </a:lnSpc>
        <a:spcBef>
          <a:spcPts val="600"/>
        </a:spcBef>
        <a:buClr>
          <a:schemeClr val="tx2"/>
        </a:buClr>
        <a:buSzPct val="80000"/>
        <a:buFont typeface="Wingdings" pitchFamily="2" charset="2"/>
        <a:buChar char="l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80000" indent="-270000" algn="l" defTabSz="914400" rtl="0" eaLnBrk="1" latinLnBrk="0" hangingPunct="1">
        <a:lnSpc>
          <a:spcPct val="100000"/>
        </a:lnSpc>
        <a:spcBef>
          <a:spcPts val="600"/>
        </a:spcBef>
        <a:buClr>
          <a:schemeClr val="tx2"/>
        </a:buClr>
        <a:buSzPct val="80000"/>
        <a:buFont typeface="Wingdings" pitchFamily="2" charset="2"/>
        <a:buChar char="l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50000" indent="-270000" algn="l" defTabSz="914400" rtl="0" eaLnBrk="1" latinLnBrk="0" hangingPunct="1">
        <a:lnSpc>
          <a:spcPct val="100000"/>
        </a:lnSpc>
        <a:spcBef>
          <a:spcPts val="600"/>
        </a:spcBef>
        <a:buClr>
          <a:schemeClr val="tx2"/>
        </a:buClr>
        <a:buSzPct val="80000"/>
        <a:buFont typeface="Wingdings" pitchFamily="2" charset="2"/>
        <a:buChar char="l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147" y="2132856"/>
            <a:ext cx="6912768" cy="1008112"/>
          </a:xfrm>
        </p:spPr>
        <p:txBody>
          <a:bodyPr/>
          <a:lstStyle/>
          <a:p>
            <a:r>
              <a:rPr lang="en-GB" dirty="0" smtClean="0"/>
              <a:t>Common Information Sharing Environment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Tommi Arola</a:t>
            </a:r>
          </a:p>
          <a:p>
            <a:r>
              <a:rPr lang="en-GB" dirty="0" smtClean="0"/>
              <a:t>Head of unit / Mobility innovations and R&amp;D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99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orakulmio 6"/>
          <p:cNvSpPr/>
          <p:nvPr/>
        </p:nvSpPr>
        <p:spPr>
          <a:xfrm>
            <a:off x="0" y="0"/>
            <a:ext cx="9901238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90233">
            <a:off x="558130" y="1660050"/>
            <a:ext cx="8764307" cy="4008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kstiruutu 7"/>
          <p:cNvSpPr txBox="1"/>
          <p:nvPr/>
        </p:nvSpPr>
        <p:spPr>
          <a:xfrm rot="20775589">
            <a:off x="164715" y="820795"/>
            <a:ext cx="6781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400" i="1" dirty="0" err="1" smtClean="0">
                <a:solidFill>
                  <a:schemeClr val="bg1"/>
                </a:solidFill>
              </a:rPr>
              <a:t>Maritime</a:t>
            </a:r>
            <a:r>
              <a:rPr lang="fi-FI" sz="2400" i="1" dirty="0" smtClean="0">
                <a:solidFill>
                  <a:schemeClr val="bg1"/>
                </a:solidFill>
              </a:rPr>
              <a:t> is </a:t>
            </a:r>
            <a:r>
              <a:rPr lang="fi-FI" sz="2400" i="1" dirty="0" err="1" smtClean="0">
                <a:solidFill>
                  <a:schemeClr val="bg1"/>
                </a:solidFill>
              </a:rPr>
              <a:t>also</a:t>
            </a:r>
            <a:r>
              <a:rPr lang="fi-FI" sz="2400" i="1" dirty="0" smtClean="0">
                <a:solidFill>
                  <a:schemeClr val="bg1"/>
                </a:solidFill>
              </a:rPr>
              <a:t> </a:t>
            </a:r>
            <a:r>
              <a:rPr lang="fi-FI" sz="2400" i="1" dirty="0" err="1" smtClean="0">
                <a:solidFill>
                  <a:schemeClr val="bg1"/>
                </a:solidFill>
              </a:rPr>
              <a:t>challenged</a:t>
            </a:r>
            <a:r>
              <a:rPr lang="fi-FI" sz="2400" i="1" dirty="0" smtClean="0">
                <a:solidFill>
                  <a:schemeClr val="bg1"/>
                </a:solidFill>
              </a:rPr>
              <a:t> </a:t>
            </a:r>
            <a:r>
              <a:rPr lang="fi-FI" sz="2400" i="1" dirty="0" err="1" smtClean="0">
                <a:solidFill>
                  <a:schemeClr val="bg1"/>
                </a:solidFill>
              </a:rPr>
              <a:t>by</a:t>
            </a:r>
            <a:r>
              <a:rPr lang="fi-FI" sz="2400" i="1" dirty="0" smtClean="0">
                <a:solidFill>
                  <a:schemeClr val="bg1"/>
                </a:solidFill>
              </a:rPr>
              <a:t> the </a:t>
            </a:r>
            <a:r>
              <a:rPr lang="fi-FI" sz="2400" i="1" dirty="0" err="1" smtClean="0">
                <a:solidFill>
                  <a:schemeClr val="bg1"/>
                </a:solidFill>
              </a:rPr>
              <a:t>platform</a:t>
            </a:r>
            <a:r>
              <a:rPr lang="fi-FI" sz="2400" i="1" dirty="0" smtClean="0">
                <a:solidFill>
                  <a:schemeClr val="bg1"/>
                </a:solidFill>
              </a:rPr>
              <a:t> </a:t>
            </a:r>
            <a:r>
              <a:rPr lang="fi-FI" sz="2400" i="1" dirty="0" err="1" smtClean="0">
                <a:solidFill>
                  <a:schemeClr val="bg1"/>
                </a:solidFill>
              </a:rPr>
              <a:t>economy</a:t>
            </a:r>
            <a:r>
              <a:rPr lang="fi-FI" sz="2400" i="1" dirty="0" smtClean="0">
                <a:solidFill>
                  <a:schemeClr val="bg1"/>
                </a:solidFill>
              </a:rPr>
              <a:t>!</a:t>
            </a:r>
            <a:endParaRPr lang="fi-FI" sz="24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36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orakulmio 6"/>
          <p:cNvSpPr/>
          <p:nvPr/>
        </p:nvSpPr>
        <p:spPr>
          <a:xfrm>
            <a:off x="0" y="0"/>
            <a:ext cx="9901238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pic>
        <p:nvPicPr>
          <p:cNvPr id="1026" name="Picture 2" descr="https://www.chinatechnews.com/wp-content/uploads/cloud-computing-security-lock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4395" y="1628800"/>
            <a:ext cx="3600400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Kertaa 1"/>
          <p:cNvSpPr/>
          <p:nvPr/>
        </p:nvSpPr>
        <p:spPr>
          <a:xfrm>
            <a:off x="1782267" y="980728"/>
            <a:ext cx="6120680" cy="5040560"/>
          </a:xfrm>
          <a:prstGeom prst="mathMultiply">
            <a:avLst>
              <a:gd name="adj1" fmla="val 4838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837689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14115" y="515426"/>
            <a:ext cx="7560000" cy="863992"/>
          </a:xfrm>
        </p:spPr>
        <p:txBody>
          <a:bodyPr/>
          <a:lstStyle/>
          <a:p>
            <a:r>
              <a:rPr lang="fi-FI" dirty="0" smtClean="0"/>
              <a:t>SEVEN USER COMMUNITIES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414115" y="6590650"/>
            <a:ext cx="1286026" cy="241002"/>
          </a:xfrm>
        </p:spPr>
        <p:txBody>
          <a:bodyPr/>
          <a:lstStyle/>
          <a:p>
            <a:fld id="{6D875D4C-6CA3-45F7-8773-A3232184CE26}" type="datetime1">
              <a:rPr lang="fi-FI" smtClean="0"/>
              <a:t>18.5.2016</a:t>
            </a:fld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>
          <a:xfrm>
            <a:off x="1890115" y="6590650"/>
            <a:ext cx="3546675" cy="241002"/>
          </a:xfrm>
        </p:spPr>
        <p:txBody>
          <a:bodyPr/>
          <a:lstStyle/>
          <a:p>
            <a:endParaRPr lang="fi-FI" dirty="0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>
          <a:xfrm>
            <a:off x="8965182" y="6590650"/>
            <a:ext cx="323085" cy="241002"/>
          </a:xfrm>
        </p:spPr>
        <p:txBody>
          <a:bodyPr/>
          <a:lstStyle/>
          <a:p>
            <a:fld id="{03F6863F-6A49-4C4A-ACFA-6A00093D353A}" type="slidenum">
              <a:rPr lang="fi-FI" smtClean="0"/>
              <a:pPr/>
              <a:t>4</a:t>
            </a:fld>
            <a:endParaRPr lang="fi-FI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0299" y="1412776"/>
            <a:ext cx="5136257" cy="4954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957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4406" y="994531"/>
            <a:ext cx="4720781" cy="455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75D4C-6CA3-45F7-8773-A3232184CE26}" type="datetime1">
              <a:rPr lang="fi-FI" smtClean="0"/>
              <a:t>18.5.2016</a:t>
            </a:fld>
            <a:endParaRPr lang="fi-FI" dirty="0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/>
              <a:pPr/>
              <a:t>5</a:t>
            </a:fld>
            <a:endParaRPr lang="fi-FI" dirty="0"/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47" y="761613"/>
            <a:ext cx="6753225" cy="50196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</p:pic>
      <p:sp>
        <p:nvSpPr>
          <p:cNvPr id="10" name="Suorakulmio 9"/>
          <p:cNvSpPr/>
          <p:nvPr/>
        </p:nvSpPr>
        <p:spPr>
          <a:xfrm>
            <a:off x="906464" y="6093296"/>
            <a:ext cx="7860579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i-FI" sz="800" dirty="0" err="1" smtClean="0"/>
              <a:t>Source</a:t>
            </a:r>
            <a:r>
              <a:rPr lang="fi-FI" sz="800" dirty="0" smtClean="0"/>
              <a:t>: </a:t>
            </a:r>
            <a:r>
              <a:rPr lang="fi-FI" sz="800" dirty="0" err="1" smtClean="0"/>
              <a:t>Dr</a:t>
            </a:r>
            <a:r>
              <a:rPr lang="fi-FI" sz="800" dirty="0" smtClean="0"/>
              <a:t>. </a:t>
            </a:r>
            <a:r>
              <a:rPr lang="fi-FI" sz="800" dirty="0" err="1" smtClean="0"/>
              <a:t>Strasser</a:t>
            </a:r>
            <a:r>
              <a:rPr lang="fi-FI" sz="800" dirty="0" smtClean="0"/>
              <a:t> DGMARE / URL: http</a:t>
            </a:r>
            <a:r>
              <a:rPr lang="fi-FI" sz="800" dirty="0"/>
              <a:t>://www.eucise2020.eu/media/1124/dg-mare-dr-strasser-cise-roadmap-and-status-of-accomplishment.pdf</a:t>
            </a:r>
          </a:p>
        </p:txBody>
      </p:sp>
    </p:spTree>
    <p:extLst>
      <p:ext uri="{BB962C8B-B14F-4D97-AF65-F5344CB8AC3E}">
        <p14:creationId xmlns:p14="http://schemas.microsoft.com/office/powerpoint/2010/main" val="141536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75D4C-6CA3-45F7-8773-A3232184CE26}" type="datetime1">
              <a:rPr lang="fi-FI" smtClean="0"/>
              <a:t>18.5.2016</a:t>
            </a:fld>
            <a:endParaRPr lang="fi-FI" dirty="0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/>
              <a:pPr/>
              <a:t>6</a:t>
            </a:fld>
            <a:endParaRPr lang="fi-FI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139" y="790004"/>
            <a:ext cx="7723647" cy="5447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8525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CISE/Common </a:t>
            </a:r>
            <a:r>
              <a:rPr lang="fi-FI" dirty="0" err="1" smtClean="0"/>
              <a:t>information</a:t>
            </a:r>
            <a:r>
              <a:rPr lang="fi-FI" dirty="0" smtClean="0"/>
              <a:t> </a:t>
            </a:r>
            <a:r>
              <a:rPr lang="fi-FI" dirty="0" err="1" smtClean="0"/>
              <a:t>sharing</a:t>
            </a:r>
            <a:r>
              <a:rPr lang="fi-FI" dirty="0" smtClean="0"/>
              <a:t> </a:t>
            </a:r>
            <a:r>
              <a:rPr lang="fi-FI" dirty="0" err="1" smtClean="0"/>
              <a:t>environment</a:t>
            </a:r>
            <a:endParaRPr lang="fi-FI" dirty="0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75D4C-6CA3-45F7-8773-A3232184CE26}" type="datetime1">
              <a:rPr lang="fi-FI" smtClean="0"/>
              <a:t>18.5.2016</a:t>
            </a:fld>
            <a:endParaRPr lang="fi-FI" dirty="0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/>
              <a:pPr/>
              <a:t>7</a:t>
            </a:fld>
            <a:endParaRPr lang="fi-FI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"/>
          <a:stretch/>
        </p:blipFill>
        <p:spPr bwMode="auto">
          <a:xfrm>
            <a:off x="702147" y="1852389"/>
            <a:ext cx="4006431" cy="3952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Vastakkaisista kulmista pyöristetty suorakulmio 7"/>
          <p:cNvSpPr/>
          <p:nvPr/>
        </p:nvSpPr>
        <p:spPr>
          <a:xfrm>
            <a:off x="5166643" y="1484784"/>
            <a:ext cx="4248472" cy="4608512"/>
          </a:xfrm>
          <a:prstGeom prst="round2DiagRect">
            <a:avLst/>
          </a:prstGeom>
          <a:solidFill>
            <a:srgbClr val="FFFFFF"/>
          </a:solidFill>
          <a:ln w="25400" cap="flat" cmpd="sng" algn="ctr">
            <a:solidFill>
              <a:srgbClr val="00B0CA"/>
            </a:solidFill>
            <a:prstDash val="solid"/>
          </a:ln>
          <a:effectLst/>
        </p:spPr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000" kern="0" dirty="0" smtClean="0">
                <a:solidFill>
                  <a:srgbClr val="766A62"/>
                </a:solidFill>
                <a:latin typeface="Calibri"/>
              </a:rPr>
              <a:t>CISE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b="1" kern="0" dirty="0" smtClean="0">
                <a:solidFill>
                  <a:srgbClr val="766A62"/>
                </a:solidFill>
                <a:latin typeface="Calibri"/>
              </a:rPr>
              <a:t>IS NOT</a:t>
            </a:r>
            <a:r>
              <a:rPr lang="en-US" sz="2000" kern="0" dirty="0" smtClean="0">
                <a:solidFill>
                  <a:srgbClr val="766A62"/>
                </a:solidFill>
                <a:latin typeface="Calibri"/>
              </a:rPr>
              <a:t> a new system</a:t>
            </a:r>
            <a:endParaRPr lang="en-US" sz="2000" kern="0" dirty="0">
              <a:solidFill>
                <a:srgbClr val="766A62"/>
              </a:solidFill>
              <a:latin typeface="Calibri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b="1" kern="0" dirty="0" smtClean="0">
                <a:solidFill>
                  <a:srgbClr val="766A62"/>
                </a:solidFill>
                <a:latin typeface="Calibri"/>
              </a:rPr>
              <a:t>IS </a:t>
            </a:r>
            <a:r>
              <a:rPr lang="fi-FI" sz="2000" b="1" kern="0" dirty="0" smtClean="0">
                <a:solidFill>
                  <a:srgbClr val="766A62"/>
                </a:solidFill>
                <a:latin typeface="Calibri"/>
              </a:rPr>
              <a:t>A</a:t>
            </a:r>
            <a:r>
              <a:rPr lang="en-US" sz="2000" b="1" kern="0" dirty="0" smtClean="0">
                <a:solidFill>
                  <a:srgbClr val="766A62"/>
                </a:solidFill>
                <a:latin typeface="Calibri"/>
              </a:rPr>
              <a:t> </a:t>
            </a:r>
            <a:r>
              <a:rPr lang="en-US" sz="2000" kern="0" dirty="0">
                <a:solidFill>
                  <a:srgbClr val="766A62"/>
                </a:solidFill>
                <a:latin typeface="Calibri"/>
              </a:rPr>
              <a:t>set of </a:t>
            </a:r>
            <a:r>
              <a:rPr lang="en-US" sz="2000" kern="0" dirty="0" smtClean="0">
                <a:solidFill>
                  <a:srgbClr val="766A62"/>
                </a:solidFill>
                <a:latin typeface="Calibri"/>
              </a:rPr>
              <a:t>interoperability specifications</a:t>
            </a:r>
            <a:endParaRPr lang="fi-FI" sz="2000" kern="0" dirty="0">
              <a:solidFill>
                <a:srgbClr val="766A62"/>
              </a:solidFill>
              <a:latin typeface="Calibri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b="1" kern="0" dirty="0" smtClean="0">
                <a:solidFill>
                  <a:srgbClr val="766A62"/>
                </a:solidFill>
                <a:latin typeface="Calibri"/>
              </a:rPr>
              <a:t>WILL NOT </a:t>
            </a:r>
            <a:r>
              <a:rPr lang="en-US" sz="2000" kern="0" dirty="0">
                <a:solidFill>
                  <a:srgbClr val="766A62"/>
                </a:solidFill>
                <a:latin typeface="Calibri"/>
              </a:rPr>
              <a:t>impose any </a:t>
            </a:r>
            <a:r>
              <a:rPr lang="en-US" sz="2000" kern="0" dirty="0" err="1" smtClean="0">
                <a:solidFill>
                  <a:srgbClr val="766A62"/>
                </a:solidFill>
                <a:latin typeface="Calibri"/>
              </a:rPr>
              <a:t>organisational</a:t>
            </a:r>
            <a:r>
              <a:rPr lang="en-US" sz="2000" kern="0" dirty="0">
                <a:solidFill>
                  <a:srgbClr val="766A62"/>
                </a:solidFill>
                <a:latin typeface="Calibri"/>
              </a:rPr>
              <a:t> </a:t>
            </a:r>
            <a:r>
              <a:rPr lang="fi-FI" sz="2000" kern="0" dirty="0" err="1" smtClean="0">
                <a:solidFill>
                  <a:srgbClr val="766A62"/>
                </a:solidFill>
                <a:latin typeface="Calibri"/>
              </a:rPr>
              <a:t>constraints</a:t>
            </a:r>
            <a:endParaRPr lang="fi-FI" sz="2000" kern="0" dirty="0" smtClean="0">
              <a:solidFill>
                <a:srgbClr val="766A62"/>
              </a:solidFill>
              <a:latin typeface="Calibri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i-FI" sz="2000" b="1" kern="0" dirty="0" smtClean="0">
                <a:solidFill>
                  <a:srgbClr val="766A62"/>
                </a:solidFill>
                <a:latin typeface="Calibri"/>
              </a:rPr>
              <a:t>WILL NOT </a:t>
            </a:r>
            <a:r>
              <a:rPr lang="fi-FI" sz="2000" kern="0" dirty="0" err="1" smtClean="0">
                <a:solidFill>
                  <a:srgbClr val="766A62"/>
                </a:solidFill>
                <a:latin typeface="Calibri"/>
              </a:rPr>
              <a:t>replace</a:t>
            </a:r>
            <a:r>
              <a:rPr lang="fi-FI" sz="2000" kern="0" dirty="0" smtClean="0">
                <a:solidFill>
                  <a:srgbClr val="766A62"/>
                </a:solidFill>
                <a:latin typeface="Calibri"/>
              </a:rPr>
              <a:t> </a:t>
            </a:r>
            <a:r>
              <a:rPr lang="fi-FI" sz="2000" kern="0" dirty="0" err="1" smtClean="0">
                <a:solidFill>
                  <a:srgbClr val="766A62"/>
                </a:solidFill>
                <a:latin typeface="Calibri"/>
              </a:rPr>
              <a:t>or</a:t>
            </a:r>
            <a:r>
              <a:rPr lang="fi-FI" sz="2000" kern="0" dirty="0" smtClean="0">
                <a:solidFill>
                  <a:srgbClr val="766A62"/>
                </a:solidFill>
                <a:latin typeface="Calibri"/>
              </a:rPr>
              <a:t> </a:t>
            </a:r>
            <a:r>
              <a:rPr lang="fi-FI" sz="2000" kern="0" dirty="0" err="1" smtClean="0">
                <a:solidFill>
                  <a:srgbClr val="766A62"/>
                </a:solidFill>
                <a:latin typeface="Calibri"/>
              </a:rPr>
              <a:t>duplicate</a:t>
            </a:r>
            <a:r>
              <a:rPr lang="fi-FI" sz="2000" kern="0" dirty="0" smtClean="0">
                <a:solidFill>
                  <a:srgbClr val="766A62"/>
                </a:solidFill>
                <a:latin typeface="Calibri"/>
              </a:rPr>
              <a:t> </a:t>
            </a:r>
            <a:r>
              <a:rPr lang="fi-FI" sz="2000" kern="0" dirty="0" err="1" smtClean="0">
                <a:solidFill>
                  <a:srgbClr val="766A62"/>
                </a:solidFill>
                <a:latin typeface="Calibri"/>
              </a:rPr>
              <a:t>existing</a:t>
            </a:r>
            <a:r>
              <a:rPr lang="fi-FI" sz="2000" kern="0" dirty="0" smtClean="0">
                <a:solidFill>
                  <a:srgbClr val="766A62"/>
                </a:solidFill>
                <a:latin typeface="Calibri"/>
              </a:rPr>
              <a:t> </a:t>
            </a:r>
            <a:r>
              <a:rPr lang="fi-FI" sz="2000" kern="0" dirty="0" err="1" smtClean="0">
                <a:solidFill>
                  <a:srgbClr val="766A62"/>
                </a:solidFill>
                <a:latin typeface="Calibri"/>
              </a:rPr>
              <a:t>initiatives</a:t>
            </a:r>
            <a:endParaRPr lang="fi-FI" sz="2000" kern="0" dirty="0" smtClean="0">
              <a:solidFill>
                <a:srgbClr val="766A62"/>
              </a:solidFill>
              <a:latin typeface="Calibri"/>
            </a:endParaRPr>
          </a:p>
          <a:p>
            <a:endParaRPr lang="en-US" sz="2000" kern="0" dirty="0" smtClean="0">
              <a:solidFill>
                <a:srgbClr val="766A62"/>
              </a:solidFill>
              <a:latin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kern="0" dirty="0" smtClean="0">
                <a:solidFill>
                  <a:srgbClr val="766A62"/>
                </a:solidFill>
                <a:latin typeface="Calibri"/>
              </a:rPr>
              <a:t>Member States are </a:t>
            </a:r>
            <a:r>
              <a:rPr lang="en-US" sz="2000" b="1" kern="0" dirty="0" smtClean="0">
                <a:solidFill>
                  <a:srgbClr val="766A62"/>
                </a:solidFill>
                <a:latin typeface="Calibri"/>
              </a:rPr>
              <a:t>free to choose </a:t>
            </a:r>
            <a:r>
              <a:rPr lang="en-US" sz="2000" kern="0" dirty="0" smtClean="0">
                <a:solidFill>
                  <a:srgbClr val="766A62"/>
                </a:solidFill>
                <a:latin typeface="Calibri"/>
              </a:rPr>
              <a:t>their </a:t>
            </a:r>
            <a:r>
              <a:rPr lang="fi-FI" sz="2000" kern="0" dirty="0" err="1" smtClean="0">
                <a:solidFill>
                  <a:srgbClr val="766A62"/>
                </a:solidFill>
                <a:latin typeface="Calibri"/>
              </a:rPr>
              <a:t>service</a:t>
            </a:r>
            <a:r>
              <a:rPr lang="fi-FI" sz="2000" kern="0" dirty="0" smtClean="0">
                <a:solidFill>
                  <a:srgbClr val="766A62"/>
                </a:solidFill>
                <a:latin typeface="Calibri"/>
              </a:rPr>
              <a:t> </a:t>
            </a:r>
            <a:r>
              <a:rPr lang="fi-FI" sz="2000" kern="0" dirty="0" err="1" smtClean="0">
                <a:solidFill>
                  <a:srgbClr val="766A62"/>
                </a:solidFill>
                <a:latin typeface="Calibri"/>
              </a:rPr>
              <a:t>providers</a:t>
            </a:r>
            <a:r>
              <a:rPr lang="fi-FI" sz="2000" kern="0" dirty="0" smtClean="0">
                <a:solidFill>
                  <a:srgbClr val="766A62"/>
                </a:solidFill>
                <a:latin typeface="Calibri"/>
              </a:rPr>
              <a:t> and </a:t>
            </a:r>
            <a:r>
              <a:rPr lang="fi-FI" sz="2000" kern="0" dirty="0" err="1" smtClean="0">
                <a:solidFill>
                  <a:srgbClr val="766A62"/>
                </a:solidFill>
                <a:latin typeface="Calibri"/>
              </a:rPr>
              <a:t>consumers</a:t>
            </a:r>
            <a:r>
              <a:rPr lang="fi-FI" sz="2000" kern="0" dirty="0" smtClean="0">
                <a:solidFill>
                  <a:srgbClr val="766A62"/>
                </a:solidFill>
                <a:latin typeface="Calibri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17214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What</a:t>
            </a:r>
            <a:r>
              <a:rPr lang="fi-FI" dirty="0"/>
              <a:t> CISE </a:t>
            </a:r>
            <a:r>
              <a:rPr lang="fi-FI" dirty="0" err="1"/>
              <a:t>really</a:t>
            </a:r>
            <a:r>
              <a:rPr lang="fi-FI" dirty="0"/>
              <a:t> is?</a:t>
            </a:r>
          </a:p>
        </p:txBody>
      </p:sp>
      <p:sp>
        <p:nvSpPr>
          <p:cNvPr id="7" name="Sisällön paikkamerkki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spcBef>
                <a:spcPts val="1200"/>
              </a:spcBef>
              <a:buFont typeface="Arial" pitchFamily="34" charset="0"/>
              <a:buChar char="•"/>
            </a:pPr>
            <a:r>
              <a:rPr lang="en-US" dirty="0"/>
              <a:t>some</a:t>
            </a:r>
            <a:r>
              <a:rPr lang="en-US" b="1" dirty="0"/>
              <a:t> hardware </a:t>
            </a:r>
            <a:r>
              <a:rPr lang="en-US" dirty="0"/>
              <a:t>(for interfacing to the network)</a:t>
            </a:r>
          </a:p>
          <a:p>
            <a:pPr lvl="0">
              <a:spcBef>
                <a:spcPts val="1200"/>
              </a:spcBef>
              <a:buFont typeface="Arial" pitchFamily="34" charset="0"/>
              <a:buChar char="•"/>
            </a:pPr>
            <a:r>
              <a:rPr lang="en-US" dirty="0"/>
              <a:t>quite a bit of </a:t>
            </a:r>
            <a:r>
              <a:rPr lang="en-US" b="1" dirty="0"/>
              <a:t>software </a:t>
            </a:r>
          </a:p>
          <a:p>
            <a:pPr lvl="0">
              <a:spcBef>
                <a:spcPts val="1200"/>
              </a:spcBef>
              <a:buFont typeface="Arial" pitchFamily="34" charset="0"/>
              <a:buChar char="•"/>
            </a:pPr>
            <a:r>
              <a:rPr lang="en-US" dirty="0"/>
              <a:t>but mostly, specifications and rules:</a:t>
            </a:r>
          </a:p>
          <a:p>
            <a:pPr lvl="2">
              <a:spcBef>
                <a:spcPts val="12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b="1" dirty="0"/>
              <a:t>Data Models </a:t>
            </a:r>
            <a:r>
              <a:rPr lang="en-US" dirty="0"/>
              <a:t>- </a:t>
            </a:r>
            <a:r>
              <a:rPr lang="en-US" i="1" dirty="0"/>
              <a:t>the structure and the meaning of the data exchanged</a:t>
            </a:r>
          </a:p>
          <a:p>
            <a:pPr lvl="2">
              <a:spcBef>
                <a:spcPts val="12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b="1" dirty="0"/>
              <a:t>Services</a:t>
            </a:r>
            <a:r>
              <a:rPr lang="en-US" dirty="0"/>
              <a:t> – </a:t>
            </a:r>
            <a:r>
              <a:rPr lang="en-US" i="1" dirty="0"/>
              <a:t>the way used by requester to ask the data and by the provider to deliver them</a:t>
            </a:r>
          </a:p>
          <a:p>
            <a:pPr lvl="2">
              <a:spcBef>
                <a:spcPts val="12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b="1" dirty="0"/>
              <a:t>Gateway / Communication Protocol </a:t>
            </a:r>
            <a:r>
              <a:rPr lang="en-US" i="1" dirty="0"/>
              <a:t>– the manner with which the different participants access the network</a:t>
            </a:r>
          </a:p>
          <a:p>
            <a:pPr lvl="2">
              <a:spcBef>
                <a:spcPts val="12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b="1" dirty="0"/>
              <a:t>Security</a:t>
            </a:r>
            <a:r>
              <a:rPr lang="en-US" i="1" dirty="0"/>
              <a:t> – the key rules to ensure that the data exchanged through CISE will not be </a:t>
            </a:r>
            <a:r>
              <a:rPr lang="en-US" i="1" dirty="0" smtClean="0"/>
              <a:t>compromised</a:t>
            </a:r>
            <a:endParaRPr lang="en-US" i="1" dirty="0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75D4C-6CA3-45F7-8773-A3232184CE26}" type="datetime1">
              <a:rPr lang="fi-FI" smtClean="0"/>
              <a:t>18.5.2016</a:t>
            </a:fld>
            <a:endParaRPr lang="fi-FI" dirty="0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/>
              <a:pPr/>
              <a:t>8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1674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Ryhmä 10"/>
          <p:cNvGrpSpPr/>
          <p:nvPr/>
        </p:nvGrpSpPr>
        <p:grpSpPr>
          <a:xfrm>
            <a:off x="1" y="3645024"/>
            <a:ext cx="9901238" cy="2448272"/>
            <a:chOff x="1" y="3933056"/>
            <a:chExt cx="9901238" cy="2448272"/>
          </a:xfrm>
        </p:grpSpPr>
        <p:pic>
          <p:nvPicPr>
            <p:cNvPr id="3079" name="Picture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4164742"/>
              <a:ext cx="9901238" cy="22165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Pyöristetty suorakulmio 9"/>
            <p:cNvSpPr/>
            <p:nvPr/>
          </p:nvSpPr>
          <p:spPr>
            <a:xfrm>
              <a:off x="846163" y="3933056"/>
              <a:ext cx="8136904" cy="1224136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</p:grpSp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TODAY</a:t>
            </a:r>
            <a:endParaRPr lang="fi-FI" dirty="0"/>
          </a:p>
        </p:txBody>
      </p:sp>
      <p:sp>
        <p:nvSpPr>
          <p:cNvPr id="8" name="Sisällön paikkamerkki 7"/>
          <p:cNvSpPr>
            <a:spLocks noGrp="1"/>
          </p:cNvSpPr>
          <p:nvPr>
            <p:ph idx="1"/>
          </p:nvPr>
        </p:nvSpPr>
        <p:spPr>
          <a:xfrm>
            <a:off x="936055" y="1988840"/>
            <a:ext cx="7686972" cy="4752528"/>
          </a:xfrm>
        </p:spPr>
        <p:txBody>
          <a:bodyPr/>
          <a:lstStyle/>
          <a:p>
            <a:pPr marL="0" indent="0">
              <a:buNone/>
            </a:pPr>
            <a:r>
              <a:rPr lang="fi-FI" dirty="0" smtClean="0"/>
              <a:t>EUCISE 2020 is an EU </a:t>
            </a:r>
            <a:r>
              <a:rPr lang="fi-FI" dirty="0" err="1" smtClean="0"/>
              <a:t>funded</a:t>
            </a:r>
            <a:r>
              <a:rPr lang="fi-FI" dirty="0" smtClean="0"/>
              <a:t> </a:t>
            </a:r>
            <a:r>
              <a:rPr lang="fi-FI" dirty="0" err="1" smtClean="0"/>
              <a:t>project</a:t>
            </a:r>
            <a:r>
              <a:rPr lang="fi-FI" dirty="0" smtClean="0"/>
              <a:t> (37 </a:t>
            </a:r>
            <a:r>
              <a:rPr lang="fi-FI" dirty="0" err="1" smtClean="0"/>
              <a:t>partners</a:t>
            </a:r>
            <a:r>
              <a:rPr lang="fi-FI" dirty="0" smtClean="0"/>
              <a:t>) </a:t>
            </a:r>
            <a:r>
              <a:rPr lang="fi-FI" dirty="0" err="1" smtClean="0"/>
              <a:t>which</a:t>
            </a:r>
            <a:r>
              <a:rPr lang="fi-FI" dirty="0" smtClean="0"/>
              <a:t> </a:t>
            </a:r>
            <a:r>
              <a:rPr lang="fi-FI" dirty="0" err="1" smtClean="0"/>
              <a:t>will</a:t>
            </a:r>
            <a:r>
              <a:rPr lang="fi-FI" dirty="0" smtClean="0"/>
              <a:t> </a:t>
            </a:r>
          </a:p>
          <a:p>
            <a:pPr marL="612900" lvl="1" indent="-342900">
              <a:buFont typeface="+mj-lt"/>
              <a:buAutoNum type="arabicPeriod"/>
            </a:pPr>
            <a:r>
              <a:rPr lang="fi-FI" sz="2000" dirty="0" err="1" smtClean="0"/>
              <a:t>operationally</a:t>
            </a:r>
            <a:r>
              <a:rPr lang="fi-FI" sz="2000" dirty="0" smtClean="0"/>
              <a:t> </a:t>
            </a:r>
            <a:r>
              <a:rPr lang="fi-FI" sz="2000" dirty="0" err="1" smtClean="0"/>
              <a:t>concretize</a:t>
            </a:r>
            <a:r>
              <a:rPr lang="fi-FI" sz="2000" dirty="0" smtClean="0"/>
              <a:t>, </a:t>
            </a:r>
            <a:r>
              <a:rPr lang="fi-FI" sz="2000" dirty="0" err="1" smtClean="0"/>
              <a:t>test</a:t>
            </a:r>
            <a:r>
              <a:rPr lang="fi-FI" sz="2000" dirty="0" smtClean="0"/>
              <a:t> and </a:t>
            </a:r>
            <a:r>
              <a:rPr lang="fi-FI" sz="2000" dirty="0" err="1" smtClean="0"/>
              <a:t>validate</a:t>
            </a:r>
            <a:r>
              <a:rPr lang="fi-FI" sz="2000" dirty="0" smtClean="0"/>
              <a:t> the </a:t>
            </a:r>
            <a:r>
              <a:rPr lang="fi-FI" sz="2000" dirty="0" err="1" smtClean="0"/>
              <a:t>practices</a:t>
            </a:r>
            <a:r>
              <a:rPr lang="fi-FI" sz="2000" dirty="0" smtClean="0"/>
              <a:t> of common </a:t>
            </a:r>
            <a:r>
              <a:rPr lang="fi-FI" sz="2000" dirty="0" err="1" smtClean="0"/>
              <a:t>information</a:t>
            </a:r>
            <a:r>
              <a:rPr lang="fi-FI" sz="2000" dirty="0" smtClean="0"/>
              <a:t> </a:t>
            </a:r>
            <a:r>
              <a:rPr lang="fi-FI" sz="2000" dirty="0" err="1" smtClean="0"/>
              <a:t>sharing</a:t>
            </a:r>
            <a:r>
              <a:rPr lang="fi-FI" sz="2000" dirty="0" smtClean="0"/>
              <a:t> </a:t>
            </a:r>
            <a:r>
              <a:rPr lang="fi-FI" sz="2000" dirty="0" err="1" smtClean="0"/>
              <a:t>environment</a:t>
            </a:r>
            <a:endParaRPr lang="fi-FI" sz="2000" dirty="0" smtClean="0"/>
          </a:p>
          <a:p>
            <a:pPr marL="612900" lvl="1" indent="-342900">
              <a:buFont typeface="+mj-lt"/>
              <a:buAutoNum type="arabicPeriod"/>
            </a:pPr>
            <a:r>
              <a:rPr lang="fi-FI" sz="2000" dirty="0" err="1" smtClean="0"/>
              <a:t>build</a:t>
            </a:r>
            <a:r>
              <a:rPr lang="fi-FI" sz="2000" dirty="0" smtClean="0"/>
              <a:t> a </a:t>
            </a:r>
            <a:r>
              <a:rPr lang="fi-FI" sz="2000" dirty="0" err="1" smtClean="0"/>
              <a:t>reference</a:t>
            </a:r>
            <a:r>
              <a:rPr lang="fi-FI" sz="2000" dirty="0" smtClean="0"/>
              <a:t> </a:t>
            </a:r>
            <a:r>
              <a:rPr lang="fi-FI" sz="2000" dirty="0" err="1" smtClean="0"/>
              <a:t>implementation</a:t>
            </a:r>
            <a:r>
              <a:rPr lang="fi-FI" sz="2000" dirty="0" smtClean="0"/>
              <a:t> of CISE</a:t>
            </a:r>
          </a:p>
          <a:p>
            <a:pPr marL="612900" lvl="1" indent="-342900">
              <a:buFont typeface="+mj-lt"/>
              <a:buAutoNum type="arabicPeriod"/>
            </a:pPr>
            <a:r>
              <a:rPr lang="en-US" sz="2000" dirty="0" smtClean="0"/>
              <a:t>further develop the standards for information </a:t>
            </a:r>
            <a:r>
              <a:rPr lang="en-US" sz="2000" dirty="0" err="1" smtClean="0"/>
              <a:t>exhange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75D4C-6CA3-45F7-8773-A3232184CE26}" type="datetime1">
              <a:rPr lang="fi-FI" smtClean="0"/>
              <a:t>18.5.2016</a:t>
            </a:fld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/>
              <a:pPr/>
              <a:t>9</a:t>
            </a:fld>
            <a:endParaRPr lang="fi-FI" dirty="0"/>
          </a:p>
        </p:txBody>
      </p:sp>
      <p:pic>
        <p:nvPicPr>
          <p:cNvPr id="3074" name="Picture 2" descr="EUCISE 2020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0659" y="85173"/>
            <a:ext cx="2727758" cy="981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European Commissi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0779" y="805228"/>
            <a:ext cx="790575" cy="5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1882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rafi_2014_peruskalvo">
  <a:themeElements>
    <a:clrScheme name="Custom 4">
      <a:dk1>
        <a:srgbClr val="000000"/>
      </a:dk1>
      <a:lt1>
        <a:srgbClr val="FFFFFF"/>
      </a:lt1>
      <a:dk2>
        <a:srgbClr val="189B39"/>
      </a:dk2>
      <a:lt2>
        <a:srgbClr val="FFFFFF"/>
      </a:lt2>
      <a:accent1>
        <a:srgbClr val="0AA336"/>
      </a:accent1>
      <a:accent2>
        <a:srgbClr val="E98300"/>
      </a:accent2>
      <a:accent3>
        <a:srgbClr val="003F87"/>
      </a:accent3>
      <a:accent4>
        <a:srgbClr val="CD0921"/>
      </a:accent4>
      <a:accent5>
        <a:srgbClr val="7AB800"/>
      </a:accent5>
      <a:accent6>
        <a:srgbClr val="970769"/>
      </a:accent6>
      <a:hlink>
        <a:srgbClr val="007D57"/>
      </a:hlink>
      <a:folHlink>
        <a:srgbClr val="7AB800"/>
      </a:folHlink>
    </a:clrScheme>
    <a:fontScheme name="Trafi_fonti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rafi_2014_kansi">
  <a:themeElements>
    <a:clrScheme name="Custom 2">
      <a:dk1>
        <a:srgbClr val="000000"/>
      </a:dk1>
      <a:lt1>
        <a:srgbClr val="FFFFFF"/>
      </a:lt1>
      <a:dk2>
        <a:srgbClr val="1C9B39"/>
      </a:dk2>
      <a:lt2>
        <a:srgbClr val="FFFFFF"/>
      </a:lt2>
      <a:accent1>
        <a:srgbClr val="BED600"/>
      </a:accent1>
      <a:accent2>
        <a:srgbClr val="7AB800"/>
      </a:accent2>
      <a:accent3>
        <a:srgbClr val="007D57"/>
      </a:accent3>
      <a:accent4>
        <a:srgbClr val="E98300"/>
      </a:accent4>
      <a:accent5>
        <a:srgbClr val="003F87"/>
      </a:accent5>
      <a:accent6>
        <a:srgbClr val="0065BD"/>
      </a:accent6>
      <a:hlink>
        <a:srgbClr val="007D57"/>
      </a:hlink>
      <a:folHlink>
        <a:srgbClr val="7AB800"/>
      </a:folHlink>
    </a:clrScheme>
    <a:fontScheme name="Trafi_fonti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PowerPoint-pohja_suomi_PP2010">
  <a:themeElements>
    <a:clrScheme name="Liikennevirasto">
      <a:dk1>
        <a:srgbClr val="766A62"/>
      </a:dk1>
      <a:lt1>
        <a:srgbClr val="FFFFFF"/>
      </a:lt1>
      <a:dk2>
        <a:srgbClr val="0088CE"/>
      </a:dk2>
      <a:lt2>
        <a:srgbClr val="A59D95"/>
      </a:lt2>
      <a:accent1>
        <a:srgbClr val="0046AD"/>
      </a:accent1>
      <a:accent2>
        <a:srgbClr val="00B0CA"/>
      </a:accent2>
      <a:accent3>
        <a:srgbClr val="3DB7E4"/>
      </a:accent3>
      <a:accent4>
        <a:srgbClr val="BCBC7E"/>
      </a:accent4>
      <a:accent5>
        <a:srgbClr val="E9AB00"/>
      </a:accent5>
      <a:accent6>
        <a:srgbClr val="BCA4CB"/>
      </a:accent6>
      <a:hlink>
        <a:srgbClr val="E9AB00"/>
      </a:hlink>
      <a:folHlink>
        <a:srgbClr val="766A6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1400" dirty="0" smtClean="0">
            <a:solidFill>
              <a:schemeClr val="accent5"/>
            </a:solidFill>
            <a:latin typeface="Felbridge Pro"/>
            <a:cs typeface="Felbridge Pro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1_PowerPoint-pohja_suomi_PP2010">
  <a:themeElements>
    <a:clrScheme name="Liikennevirasto">
      <a:dk1>
        <a:srgbClr val="766A62"/>
      </a:dk1>
      <a:lt1>
        <a:srgbClr val="FFFFFF"/>
      </a:lt1>
      <a:dk2>
        <a:srgbClr val="0088CE"/>
      </a:dk2>
      <a:lt2>
        <a:srgbClr val="A59D95"/>
      </a:lt2>
      <a:accent1>
        <a:srgbClr val="0046AD"/>
      </a:accent1>
      <a:accent2>
        <a:srgbClr val="00B0CA"/>
      </a:accent2>
      <a:accent3>
        <a:srgbClr val="3DB7E4"/>
      </a:accent3>
      <a:accent4>
        <a:srgbClr val="BCBC7E"/>
      </a:accent4>
      <a:accent5>
        <a:srgbClr val="E9AB00"/>
      </a:accent5>
      <a:accent6>
        <a:srgbClr val="BCA4CB"/>
      </a:accent6>
      <a:hlink>
        <a:srgbClr val="E9AB00"/>
      </a:hlink>
      <a:folHlink>
        <a:srgbClr val="766A6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1400" dirty="0" smtClean="0">
            <a:solidFill>
              <a:schemeClr val="accent5"/>
            </a:solidFill>
            <a:latin typeface="Felbridge Pro"/>
            <a:cs typeface="Felbridge Pro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Trafi_2012_peruskalvo">
  <a:themeElements>
    <a:clrScheme name="Trafi_2012_paletti">
      <a:dk1>
        <a:srgbClr val="000000"/>
      </a:dk1>
      <a:lt1>
        <a:srgbClr val="FFFFFF"/>
      </a:lt1>
      <a:dk2>
        <a:srgbClr val="007D57"/>
      </a:dk2>
      <a:lt2>
        <a:srgbClr val="FFFFFF"/>
      </a:lt2>
      <a:accent1>
        <a:srgbClr val="BED600"/>
      </a:accent1>
      <a:accent2>
        <a:srgbClr val="7AB800"/>
      </a:accent2>
      <a:accent3>
        <a:srgbClr val="007D57"/>
      </a:accent3>
      <a:accent4>
        <a:srgbClr val="E98300"/>
      </a:accent4>
      <a:accent5>
        <a:srgbClr val="003F87"/>
      </a:accent5>
      <a:accent6>
        <a:srgbClr val="0065BD"/>
      </a:accent6>
      <a:hlink>
        <a:srgbClr val="007D57"/>
      </a:hlink>
      <a:folHlink>
        <a:srgbClr val="7AB800"/>
      </a:folHlink>
    </a:clrScheme>
    <a:fontScheme name="Trafi_fonti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219</Words>
  <Application>Microsoft Office PowerPoint</Application>
  <PresentationFormat>Custom</PresentationFormat>
  <Paragraphs>39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Arial</vt:lpstr>
      <vt:lpstr>Calibri</vt:lpstr>
      <vt:lpstr>Felbridge Pro</vt:lpstr>
      <vt:lpstr>Verdana</vt:lpstr>
      <vt:lpstr>Wingdings</vt:lpstr>
      <vt:lpstr>ヒラギノ角ゴ Pro W3</vt:lpstr>
      <vt:lpstr>Trafi_2014_peruskalvo</vt:lpstr>
      <vt:lpstr>Trafi_2014_kansi</vt:lpstr>
      <vt:lpstr>PowerPoint-pohja_suomi_PP2010</vt:lpstr>
      <vt:lpstr>1_PowerPoint-pohja_suomi_PP2010</vt:lpstr>
      <vt:lpstr>Trafi_2012_peruskalvo</vt:lpstr>
      <vt:lpstr>Common Information Sharing Environment</vt:lpstr>
      <vt:lpstr>PowerPoint Presentation</vt:lpstr>
      <vt:lpstr>PowerPoint Presentation</vt:lpstr>
      <vt:lpstr>SEVEN USER COMMUNITIES</vt:lpstr>
      <vt:lpstr>PowerPoint Presentation</vt:lpstr>
      <vt:lpstr>PowerPoint Presentation</vt:lpstr>
      <vt:lpstr>CISE/Common information sharing environment</vt:lpstr>
      <vt:lpstr>What CISE really is?</vt:lpstr>
      <vt:lpstr>TODAY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2012-06-04T11:36:57Z</dcterms:created>
  <dcterms:modified xsi:type="dcterms:W3CDTF">2016-05-18T14:39:07Z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webKey">
    <vt:lpwstr>ce7b6b89ab7e14b440fecbac64ac5d9c#trafitwebapp01.trafi.intra!/TWeb/toaxfront!8080!0</vt:lpwstr>
  </property>
</Properties>
</file>